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4"/>
    <p:sldMasterId id="2147483687" r:id="rId5"/>
    <p:sldMasterId id="2147483684" r:id="rId6"/>
    <p:sldMasterId id="2147483685" r:id="rId7"/>
  </p:sldMasterIdLst>
  <p:notesMasterIdLst>
    <p:notesMasterId r:id="rId38"/>
  </p:notesMasterIdLst>
  <p:sldIdLst>
    <p:sldId id="256" r:id="rId8"/>
    <p:sldId id="2142533346" r:id="rId9"/>
    <p:sldId id="2142533334" r:id="rId10"/>
    <p:sldId id="2142533365" r:id="rId11"/>
    <p:sldId id="259" r:id="rId12"/>
    <p:sldId id="2142533347" r:id="rId13"/>
    <p:sldId id="2142533348" r:id="rId14"/>
    <p:sldId id="2142533349" r:id="rId15"/>
    <p:sldId id="265" r:id="rId16"/>
    <p:sldId id="2142533350" r:id="rId17"/>
    <p:sldId id="2142533351" r:id="rId18"/>
    <p:sldId id="2142533352" r:id="rId19"/>
    <p:sldId id="2142533353" r:id="rId20"/>
    <p:sldId id="260" r:id="rId21"/>
    <p:sldId id="2142533354" r:id="rId22"/>
    <p:sldId id="2142533355" r:id="rId23"/>
    <p:sldId id="263" r:id="rId24"/>
    <p:sldId id="2142533357" r:id="rId25"/>
    <p:sldId id="261" r:id="rId26"/>
    <p:sldId id="2142533358" r:id="rId27"/>
    <p:sldId id="266" r:id="rId28"/>
    <p:sldId id="2142533359" r:id="rId29"/>
    <p:sldId id="262" r:id="rId30"/>
    <p:sldId id="2142533361" r:id="rId31"/>
    <p:sldId id="2142533360" r:id="rId32"/>
    <p:sldId id="2142533362" r:id="rId33"/>
    <p:sldId id="264" r:id="rId34"/>
    <p:sldId id="2142533363" r:id="rId35"/>
    <p:sldId id="2142533364" r:id="rId36"/>
    <p:sldId id="257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Semibold" panose="020B0702040204020203" pitchFamily="34" charset="0"/>
      <p:bold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774B2-9F59-468D-ADD2-793BA72CC2A8}" v="316" dt="2023-10-17T06:30:22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gesh M" userId="265daf5f-1b73-47d0-a061-24f1ddc84d1e" providerId="ADAL" clId="{CD817785-29C9-2740-AEAF-1E7E061D9357}"/>
    <pc:docChg chg="undo custSel addSld modSld">
      <pc:chgData name="Lingesh M" userId="265daf5f-1b73-47d0-a061-24f1ddc84d1e" providerId="ADAL" clId="{CD817785-29C9-2740-AEAF-1E7E061D9357}" dt="2023-10-17T05:44:04.762" v="62" actId="20577"/>
      <pc:docMkLst>
        <pc:docMk/>
      </pc:docMkLst>
      <pc:sldChg chg="modSp add mod">
        <pc:chgData name="Lingesh M" userId="265daf5f-1b73-47d0-a061-24f1ddc84d1e" providerId="ADAL" clId="{CD817785-29C9-2740-AEAF-1E7E061D9357}" dt="2023-10-17T05:44:04.762" v="62" actId="20577"/>
        <pc:sldMkLst>
          <pc:docMk/>
          <pc:sldMk cId="4139754758" sldId="2142533334"/>
        </pc:sldMkLst>
        <pc:spChg chg="mod">
          <ac:chgData name="Lingesh M" userId="265daf5f-1b73-47d0-a061-24f1ddc84d1e" providerId="ADAL" clId="{CD817785-29C9-2740-AEAF-1E7E061D9357}" dt="2023-10-17T05:44:04.762" v="62" actId="20577"/>
          <ac:spMkLst>
            <pc:docMk/>
            <pc:sldMk cId="4139754758" sldId="2142533334"/>
            <ac:spMk id="13" creationId="{848976FA-FA75-9FD2-1B23-A0841C2B085C}"/>
          </ac:spMkLst>
        </pc:spChg>
      </pc:sldChg>
      <pc:sldChg chg="modSp add mod">
        <pc:chgData name="Lingesh M" userId="265daf5f-1b73-47d0-a061-24f1ddc84d1e" providerId="ADAL" clId="{CD817785-29C9-2740-AEAF-1E7E061D9357}" dt="2023-10-17T05:42:23.417" v="29" actId="20577"/>
        <pc:sldMkLst>
          <pc:docMk/>
          <pc:sldMk cId="1907566737" sldId="2142533346"/>
        </pc:sldMkLst>
        <pc:spChg chg="mod">
          <ac:chgData name="Lingesh M" userId="265daf5f-1b73-47d0-a061-24f1ddc84d1e" providerId="ADAL" clId="{CD817785-29C9-2740-AEAF-1E7E061D9357}" dt="2023-10-17T05:42:23.417" v="29" actId="20577"/>
          <ac:spMkLst>
            <pc:docMk/>
            <pc:sldMk cId="1907566737" sldId="2142533346"/>
            <ac:spMk id="8" creationId="{B3B4927A-3977-4AEC-A77A-926DED6AF7C9}"/>
          </ac:spMkLst>
        </pc:spChg>
      </pc:sldChg>
    </pc:docChg>
  </pc:docChgLst>
  <pc:docChgLst>
    <pc:chgData name="Sinchana" userId="fc44f5b3-8d08-4897-89bc-1da7872255d5" providerId="ADAL" clId="{052774B2-9F59-468D-ADD2-793BA72CC2A8}"/>
    <pc:docChg chg="undo custSel modSld">
      <pc:chgData name="Sinchana" userId="fc44f5b3-8d08-4897-89bc-1da7872255d5" providerId="ADAL" clId="{052774B2-9F59-468D-ADD2-793BA72CC2A8}" dt="2023-10-17T06:30:22.442" v="311" actId="20577"/>
      <pc:docMkLst>
        <pc:docMk/>
      </pc:docMkLst>
      <pc:sldChg chg="addSp delSp modSp mod">
        <pc:chgData name="Sinchana" userId="fc44f5b3-8d08-4897-89bc-1da7872255d5" providerId="ADAL" clId="{052774B2-9F59-468D-ADD2-793BA72CC2A8}" dt="2023-10-17T06:29:40.178" v="299" actId="20577"/>
        <pc:sldMkLst>
          <pc:docMk/>
          <pc:sldMk cId="372899182" sldId="260"/>
        </pc:sldMkLst>
        <pc:spChg chg="del">
          <ac:chgData name="Sinchana" userId="fc44f5b3-8d08-4897-89bc-1da7872255d5" providerId="ADAL" clId="{052774B2-9F59-468D-ADD2-793BA72CC2A8}" dt="2023-10-17T06:17:22.445" v="2" actId="478"/>
          <ac:spMkLst>
            <pc:docMk/>
            <pc:sldMk cId="372899182" sldId="260"/>
            <ac:spMk id="2" creationId="{53F50344-DD6E-BEAC-0A51-FA78526CE50A}"/>
          </ac:spMkLst>
        </pc:spChg>
        <pc:spChg chg="mod">
          <ac:chgData name="Sinchana" userId="fc44f5b3-8d08-4897-89bc-1da7872255d5" providerId="ADAL" clId="{052774B2-9F59-468D-ADD2-793BA72CC2A8}" dt="2023-10-17T06:29:40.178" v="299" actId="20577"/>
          <ac:spMkLst>
            <pc:docMk/>
            <pc:sldMk cId="372899182" sldId="260"/>
            <ac:spMk id="7" creationId="{4F0CEC65-A97F-9B08-EA63-A49C6166F1D5}"/>
          </ac:spMkLst>
        </pc:spChg>
        <pc:spChg chg="add del mod">
          <ac:chgData name="Sinchana" userId="fc44f5b3-8d08-4897-89bc-1da7872255d5" providerId="ADAL" clId="{052774B2-9F59-468D-ADD2-793BA72CC2A8}" dt="2023-10-17T06:17:25.157" v="3" actId="478"/>
          <ac:spMkLst>
            <pc:docMk/>
            <pc:sldMk cId="372899182" sldId="260"/>
            <ac:spMk id="9" creationId="{EA7D5C26-F1C2-AD65-995E-647FD14E8C91}"/>
          </ac:spMkLst>
        </pc:spChg>
        <pc:picChg chg="mod">
          <ac:chgData name="Sinchana" userId="fc44f5b3-8d08-4897-89bc-1da7872255d5" providerId="ADAL" clId="{052774B2-9F59-468D-ADD2-793BA72CC2A8}" dt="2023-10-17T06:18:05.626" v="14" actId="14100"/>
          <ac:picMkLst>
            <pc:docMk/>
            <pc:sldMk cId="372899182" sldId="260"/>
            <ac:picMk id="5" creationId="{9D4CBCDF-C2D2-983A-6387-3723ADED89AD}"/>
          </ac:picMkLst>
        </pc:picChg>
        <pc:picChg chg="add mod modCrop">
          <ac:chgData name="Sinchana" userId="fc44f5b3-8d08-4897-89bc-1da7872255d5" providerId="ADAL" clId="{052774B2-9F59-468D-ADD2-793BA72CC2A8}" dt="2023-10-17T06:18:02.459" v="13" actId="14100"/>
          <ac:picMkLst>
            <pc:docMk/>
            <pc:sldMk cId="372899182" sldId="260"/>
            <ac:picMk id="6" creationId="{EC1980A9-F540-889F-4DB3-F89D8887F59F}"/>
          </ac:picMkLst>
        </pc:picChg>
      </pc:sldChg>
      <pc:sldChg chg="addSp delSp modSp mod">
        <pc:chgData name="Sinchana" userId="fc44f5b3-8d08-4897-89bc-1da7872255d5" providerId="ADAL" clId="{052774B2-9F59-468D-ADD2-793BA72CC2A8}" dt="2023-10-17T06:29:44.428" v="301" actId="20577"/>
        <pc:sldMkLst>
          <pc:docMk/>
          <pc:sldMk cId="52791776" sldId="261"/>
        </pc:sldMkLst>
        <pc:spChg chg="mod">
          <ac:chgData name="Sinchana" userId="fc44f5b3-8d08-4897-89bc-1da7872255d5" providerId="ADAL" clId="{052774B2-9F59-468D-ADD2-793BA72CC2A8}" dt="2023-10-17T06:29:44.428" v="301" actId="20577"/>
          <ac:spMkLst>
            <pc:docMk/>
            <pc:sldMk cId="52791776" sldId="261"/>
            <ac:spMk id="7" creationId="{4F0CEC65-A97F-9B08-EA63-A49C6166F1D5}"/>
          </ac:spMkLst>
        </pc:spChg>
        <pc:picChg chg="add mod">
          <ac:chgData name="Sinchana" userId="fc44f5b3-8d08-4897-89bc-1da7872255d5" providerId="ADAL" clId="{052774B2-9F59-468D-ADD2-793BA72CC2A8}" dt="2023-10-17T06:21:40.950" v="31" actId="14100"/>
          <ac:picMkLst>
            <pc:docMk/>
            <pc:sldMk cId="52791776" sldId="261"/>
            <ac:picMk id="4" creationId="{5E7B28A7-7369-766F-6E10-7DFF7DD309C1}"/>
          </ac:picMkLst>
        </pc:picChg>
        <pc:picChg chg="add mod">
          <ac:chgData name="Sinchana" userId="fc44f5b3-8d08-4897-89bc-1da7872255d5" providerId="ADAL" clId="{052774B2-9F59-468D-ADD2-793BA72CC2A8}" dt="2023-10-17T06:21:28.324" v="29" actId="1076"/>
          <ac:picMkLst>
            <pc:docMk/>
            <pc:sldMk cId="52791776" sldId="261"/>
            <ac:picMk id="6" creationId="{EBCC8415-DAB9-4358-43AB-6FAE60DF8ED5}"/>
          </ac:picMkLst>
        </pc:picChg>
        <pc:picChg chg="del">
          <ac:chgData name="Sinchana" userId="fc44f5b3-8d08-4897-89bc-1da7872255d5" providerId="ADAL" clId="{052774B2-9F59-468D-ADD2-793BA72CC2A8}" dt="2023-10-17T06:19:42.559" v="15" actId="478"/>
          <ac:picMkLst>
            <pc:docMk/>
            <pc:sldMk cId="52791776" sldId="261"/>
            <ac:picMk id="10" creationId="{D76024B1-59D0-8B3C-15AD-E57DFDB835C3}"/>
          </ac:picMkLst>
        </pc:picChg>
        <pc:picChg chg="del">
          <ac:chgData name="Sinchana" userId="fc44f5b3-8d08-4897-89bc-1da7872255d5" providerId="ADAL" clId="{052774B2-9F59-468D-ADD2-793BA72CC2A8}" dt="2023-10-17T06:19:43.067" v="16" actId="478"/>
          <ac:picMkLst>
            <pc:docMk/>
            <pc:sldMk cId="52791776" sldId="261"/>
            <ac:picMk id="12" creationId="{6B382E48-C24A-5372-668C-E2F628725786}"/>
          </ac:picMkLst>
        </pc:picChg>
      </pc:sldChg>
      <pc:sldChg chg="modSp mod">
        <pc:chgData name="Sinchana" userId="fc44f5b3-8d08-4897-89bc-1da7872255d5" providerId="ADAL" clId="{052774B2-9F59-468D-ADD2-793BA72CC2A8}" dt="2023-10-17T06:29:52.637" v="305" actId="20577"/>
        <pc:sldMkLst>
          <pc:docMk/>
          <pc:sldMk cId="2208459496" sldId="262"/>
        </pc:sldMkLst>
        <pc:spChg chg="mod">
          <ac:chgData name="Sinchana" userId="fc44f5b3-8d08-4897-89bc-1da7872255d5" providerId="ADAL" clId="{052774B2-9F59-468D-ADD2-793BA72CC2A8}" dt="2023-10-17T06:29:52.637" v="305" actId="20577"/>
          <ac:spMkLst>
            <pc:docMk/>
            <pc:sldMk cId="2208459496" sldId="262"/>
            <ac:spMk id="7" creationId="{4F0CEC65-A97F-9B08-EA63-A49C6166F1D5}"/>
          </ac:spMkLst>
        </pc:spChg>
      </pc:sldChg>
      <pc:sldChg chg="modSp mod">
        <pc:chgData name="Sinchana" userId="fc44f5b3-8d08-4897-89bc-1da7872255d5" providerId="ADAL" clId="{052774B2-9F59-468D-ADD2-793BA72CC2A8}" dt="2023-10-17T06:30:12.548" v="307" actId="20577"/>
        <pc:sldMkLst>
          <pc:docMk/>
          <pc:sldMk cId="2900307961" sldId="264"/>
        </pc:sldMkLst>
        <pc:spChg chg="mod">
          <ac:chgData name="Sinchana" userId="fc44f5b3-8d08-4897-89bc-1da7872255d5" providerId="ADAL" clId="{052774B2-9F59-468D-ADD2-793BA72CC2A8}" dt="2023-10-17T06:30:12.548" v="307" actId="20577"/>
          <ac:spMkLst>
            <pc:docMk/>
            <pc:sldMk cId="2900307961" sldId="264"/>
            <ac:spMk id="7" creationId="{4F0CEC65-A97F-9B08-EA63-A49C6166F1D5}"/>
          </ac:spMkLst>
        </pc:spChg>
      </pc:sldChg>
      <pc:sldChg chg="delSp modSp mod">
        <pc:chgData name="Sinchana" userId="fc44f5b3-8d08-4897-89bc-1da7872255d5" providerId="ADAL" clId="{052774B2-9F59-468D-ADD2-793BA72CC2A8}" dt="2023-10-17T06:29:48.597" v="303" actId="20577"/>
        <pc:sldMkLst>
          <pc:docMk/>
          <pc:sldMk cId="326130414" sldId="266"/>
        </pc:sldMkLst>
        <pc:spChg chg="mod">
          <ac:chgData name="Sinchana" userId="fc44f5b3-8d08-4897-89bc-1da7872255d5" providerId="ADAL" clId="{052774B2-9F59-468D-ADD2-793BA72CC2A8}" dt="2023-10-17T06:29:48.597" v="303" actId="20577"/>
          <ac:spMkLst>
            <pc:docMk/>
            <pc:sldMk cId="326130414" sldId="266"/>
            <ac:spMk id="7" creationId="{4F0CEC65-A97F-9B08-EA63-A49C6166F1D5}"/>
          </ac:spMkLst>
        </pc:spChg>
        <pc:picChg chg="del">
          <ac:chgData name="Sinchana" userId="fc44f5b3-8d08-4897-89bc-1da7872255d5" providerId="ADAL" clId="{052774B2-9F59-468D-ADD2-793BA72CC2A8}" dt="2023-10-17T06:22:42.543" v="32" actId="478"/>
          <ac:picMkLst>
            <pc:docMk/>
            <pc:sldMk cId="326130414" sldId="266"/>
            <ac:picMk id="5" creationId="{F1593918-3EDC-C236-7189-F52491680913}"/>
          </ac:picMkLst>
        </pc:picChg>
      </pc:sldChg>
      <pc:sldChg chg="modSp mod">
        <pc:chgData name="Sinchana" userId="fc44f5b3-8d08-4897-89bc-1da7872255d5" providerId="ADAL" clId="{052774B2-9F59-468D-ADD2-793BA72CC2A8}" dt="2023-10-17T06:30:16.370" v="309" actId="20577"/>
        <pc:sldMkLst>
          <pc:docMk/>
          <pc:sldMk cId="2934011938" sldId="267"/>
        </pc:sldMkLst>
        <pc:spChg chg="mod">
          <ac:chgData name="Sinchana" userId="fc44f5b3-8d08-4897-89bc-1da7872255d5" providerId="ADAL" clId="{052774B2-9F59-468D-ADD2-793BA72CC2A8}" dt="2023-10-17T06:30:16.370" v="309" actId="20577"/>
          <ac:spMkLst>
            <pc:docMk/>
            <pc:sldMk cId="2934011938" sldId="267"/>
            <ac:spMk id="7" creationId="{4F0CEC65-A97F-9B08-EA63-A49C6166F1D5}"/>
          </ac:spMkLst>
        </pc:spChg>
      </pc:sldChg>
      <pc:sldChg chg="modSp mod">
        <pc:chgData name="Sinchana" userId="fc44f5b3-8d08-4897-89bc-1da7872255d5" providerId="ADAL" clId="{052774B2-9F59-468D-ADD2-793BA72CC2A8}" dt="2023-10-17T06:30:22.442" v="311" actId="20577"/>
        <pc:sldMkLst>
          <pc:docMk/>
          <pc:sldMk cId="2105051837" sldId="268"/>
        </pc:sldMkLst>
        <pc:spChg chg="mod">
          <ac:chgData name="Sinchana" userId="fc44f5b3-8d08-4897-89bc-1da7872255d5" providerId="ADAL" clId="{052774B2-9F59-468D-ADD2-793BA72CC2A8}" dt="2023-10-17T06:30:22.442" v="311" actId="20577"/>
          <ac:spMkLst>
            <pc:docMk/>
            <pc:sldMk cId="2105051837" sldId="268"/>
            <ac:spMk id="7" creationId="{4F0CEC65-A97F-9B08-EA63-A49C6166F1D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FB15-8004-417D-A26D-82D3B6924C66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D8383-2A78-47BE-8857-067CAD516BF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MSILDigital</a:t>
          </a:r>
        </a:p>
      </dgm:t>
    </dgm:pt>
    <dgm:pt modelId="{A9CB4ED7-0836-445A-A598-178938D74575}" type="parTrans" cxnId="{50D171E5-CD34-4F68-8C03-0C68B3269920}">
      <dgm:prSet/>
      <dgm:spPr/>
      <dgm:t>
        <a:bodyPr/>
        <a:lstStyle/>
        <a:p>
          <a:endParaRPr lang="en-US"/>
        </a:p>
      </dgm:t>
    </dgm:pt>
    <dgm:pt modelId="{D9AD9339-2834-40DE-919C-56B15752DCDD}" type="sibTrans" cxnId="{50D171E5-CD34-4F68-8C03-0C68B3269920}">
      <dgm:prSet/>
      <dgm:spPr/>
      <dgm:t>
        <a:bodyPr/>
        <a:lstStyle/>
        <a:p>
          <a:endParaRPr lang="en-US"/>
        </a:p>
      </dgm:t>
    </dgm:pt>
    <dgm:pt modelId="{38C47211-A27E-4AEB-A2EA-FD45DA2F78DC}">
      <dgm:prSet phldrT="[Text]" custT="1"/>
      <dgm:spPr>
        <a:solidFill>
          <a:schemeClr val="tx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mi-inbound-web</a:t>
          </a:r>
        </a:p>
      </dgm:t>
    </dgm:pt>
    <dgm:pt modelId="{C2350A5C-0DA4-438E-8100-35B3B8BC7F1F}" type="parTrans" cxnId="{6CC160B9-D43B-4028-9FE0-DB0CBF18457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BD0D83D-3742-4F88-8625-613B3EAFF3BA}" type="sibTrans" cxnId="{6CC160B9-D43B-4028-9FE0-DB0CBF18457A}">
      <dgm:prSet/>
      <dgm:spPr/>
      <dgm:t>
        <a:bodyPr/>
        <a:lstStyle/>
        <a:p>
          <a:endParaRPr lang="en-US"/>
        </a:p>
      </dgm:t>
    </dgm:pt>
    <dgm:pt modelId="{5C389838-32FB-4D2E-BE37-E1CA3D88A092}">
      <dgm:prSet phldrT="[Text]" custT="1"/>
      <dgm:spPr>
        <a:solidFill>
          <a:schemeClr val="tx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mi-inbound-</a:t>
          </a:r>
          <a:r>
            <a:rPr lang="en-US" sz="2000" dirty="0" err="1">
              <a:solidFill>
                <a:schemeClr val="tx1"/>
              </a:solidFill>
            </a:rPr>
            <a:t>db</a:t>
          </a:r>
          <a:endParaRPr lang="en-US" sz="2000" dirty="0">
            <a:solidFill>
              <a:schemeClr val="tx1"/>
            </a:solidFill>
          </a:endParaRPr>
        </a:p>
      </dgm:t>
    </dgm:pt>
    <dgm:pt modelId="{04E8BC69-48B7-4B01-AF1A-3509F4E16BC4}" type="parTrans" cxnId="{EB334A0E-0A19-4C6A-AB5D-8BFE57736FA7}">
      <dgm:prSet/>
      <dgm:spPr/>
      <dgm:t>
        <a:bodyPr/>
        <a:lstStyle/>
        <a:p>
          <a:endParaRPr lang="en-US"/>
        </a:p>
      </dgm:t>
    </dgm:pt>
    <dgm:pt modelId="{4ED730C1-5057-4D39-BAB5-E00A26787490}" type="sibTrans" cxnId="{EB334A0E-0A19-4C6A-AB5D-8BFE57736FA7}">
      <dgm:prSet/>
      <dgm:spPr/>
      <dgm:t>
        <a:bodyPr/>
        <a:lstStyle/>
        <a:p>
          <a:endParaRPr lang="en-US"/>
        </a:p>
      </dgm:t>
    </dgm:pt>
    <dgm:pt modelId="{5AEB734F-8D62-4034-A6E0-65EAA4E125A0}">
      <dgm:prSet phldrT="[Text]" custT="1"/>
      <dgm:spPr>
        <a:solidFill>
          <a:schemeClr val="tx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mi-inbound-foundation</a:t>
          </a:r>
        </a:p>
      </dgm:t>
    </dgm:pt>
    <dgm:pt modelId="{2620D03D-CA61-4331-8164-6732DF3C3066}" type="parTrans" cxnId="{FF5995B5-B3AE-48FE-9553-EDBFBB92C978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B1DB8A0-EF3E-458C-A30F-85B5F382791E}" type="sibTrans" cxnId="{FF5995B5-B3AE-48FE-9553-EDBFBB92C978}">
      <dgm:prSet/>
      <dgm:spPr/>
      <dgm:t>
        <a:bodyPr/>
        <a:lstStyle/>
        <a:p>
          <a:endParaRPr lang="en-US"/>
        </a:p>
      </dgm:t>
    </dgm:pt>
    <dgm:pt modelId="{E535FE4A-8329-4768-843C-75D75C1862C0}">
      <dgm:prSet phldrT="[Text]" custT="1"/>
      <dgm:spPr>
        <a:solidFill>
          <a:schemeClr val="tx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>
              <a:solidFill>
                <a:schemeClr val="tx1"/>
              </a:solidFill>
            </a:rPr>
            <a:t>mi-inbound-platform</a:t>
          </a:r>
          <a:endParaRPr lang="en-US" sz="2000" dirty="0">
            <a:solidFill>
              <a:schemeClr val="tx1"/>
            </a:solidFill>
          </a:endParaRPr>
        </a:p>
      </dgm:t>
    </dgm:pt>
    <dgm:pt modelId="{3940FFF8-C539-46CB-B3DF-D525C089B360}" type="parTrans" cxnId="{5A71385B-3217-4BB2-99F6-2F31E894CC65}">
      <dgm:prSet/>
      <dgm:spPr/>
      <dgm:t>
        <a:bodyPr/>
        <a:lstStyle/>
        <a:p>
          <a:endParaRPr lang="en-US"/>
        </a:p>
      </dgm:t>
    </dgm:pt>
    <dgm:pt modelId="{6B093966-5162-4C20-BF8E-B957776C4802}" type="sibTrans" cxnId="{5A71385B-3217-4BB2-99F6-2F31E894CC65}">
      <dgm:prSet/>
      <dgm:spPr/>
      <dgm:t>
        <a:bodyPr/>
        <a:lstStyle/>
        <a:p>
          <a:endParaRPr lang="en-US"/>
        </a:p>
      </dgm:t>
    </dgm:pt>
    <dgm:pt modelId="{F43B2FBB-34E7-4856-B06C-DFA7834BA205}" type="pres">
      <dgm:prSet presAssocID="{FBCCFB15-8004-417D-A26D-82D3B6924C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09D03E-5D91-4AB1-A2FB-3F0C71AEFF3A}" type="pres">
      <dgm:prSet presAssocID="{FE0D8383-2A78-47BE-8857-067CAD516BF2}" presName="hierRoot1" presStyleCnt="0">
        <dgm:presLayoutVars>
          <dgm:hierBranch val="init"/>
        </dgm:presLayoutVars>
      </dgm:prSet>
      <dgm:spPr/>
    </dgm:pt>
    <dgm:pt modelId="{E0E195D3-A7C9-461B-8289-9D6313D6CEF5}" type="pres">
      <dgm:prSet presAssocID="{FE0D8383-2A78-47BE-8857-067CAD516BF2}" presName="rootComposite1" presStyleCnt="0"/>
      <dgm:spPr/>
    </dgm:pt>
    <dgm:pt modelId="{593A1D56-98BC-4BA4-8291-21563A1F4CA5}" type="pres">
      <dgm:prSet presAssocID="{FE0D8383-2A78-47BE-8857-067CAD516BF2}" presName="rootText1" presStyleLbl="node0" presStyleIdx="0" presStyleCnt="1" custScaleX="73338" custScaleY="43005">
        <dgm:presLayoutVars>
          <dgm:chPref val="3"/>
        </dgm:presLayoutVars>
      </dgm:prSet>
      <dgm:spPr/>
    </dgm:pt>
    <dgm:pt modelId="{7F731287-04E9-4ABE-A31A-528C652BCE82}" type="pres">
      <dgm:prSet presAssocID="{FE0D8383-2A78-47BE-8857-067CAD516BF2}" presName="rootConnector1" presStyleLbl="node1" presStyleIdx="0" presStyleCnt="0"/>
      <dgm:spPr/>
    </dgm:pt>
    <dgm:pt modelId="{8CAFAC87-7F77-494F-8838-808A973465EC}" type="pres">
      <dgm:prSet presAssocID="{FE0D8383-2A78-47BE-8857-067CAD516BF2}" presName="hierChild2" presStyleCnt="0"/>
      <dgm:spPr/>
    </dgm:pt>
    <dgm:pt modelId="{FC899B11-BF8E-4880-A67F-B53118F73C22}" type="pres">
      <dgm:prSet presAssocID="{C2350A5C-0DA4-438E-8100-35B3B8BC7F1F}" presName="Name37" presStyleLbl="parChTrans1D2" presStyleIdx="0" presStyleCnt="4"/>
      <dgm:spPr/>
    </dgm:pt>
    <dgm:pt modelId="{409F7B93-22EF-4924-920D-AF5C11F2C980}" type="pres">
      <dgm:prSet presAssocID="{38C47211-A27E-4AEB-A2EA-FD45DA2F78DC}" presName="hierRoot2" presStyleCnt="0">
        <dgm:presLayoutVars>
          <dgm:hierBranch val="init"/>
        </dgm:presLayoutVars>
      </dgm:prSet>
      <dgm:spPr/>
    </dgm:pt>
    <dgm:pt modelId="{09FDE4F7-0DEF-4516-B580-6198BE1E92A9}" type="pres">
      <dgm:prSet presAssocID="{38C47211-A27E-4AEB-A2EA-FD45DA2F78DC}" presName="rootComposite" presStyleCnt="0"/>
      <dgm:spPr/>
    </dgm:pt>
    <dgm:pt modelId="{7F11C53B-6864-4D24-8E80-5ADE83D9D4C6}" type="pres">
      <dgm:prSet presAssocID="{38C47211-A27E-4AEB-A2EA-FD45DA2F78DC}" presName="rootText" presStyleLbl="node2" presStyleIdx="0" presStyleCnt="4" custScaleX="68843" custScaleY="36715">
        <dgm:presLayoutVars>
          <dgm:chPref val="3"/>
        </dgm:presLayoutVars>
      </dgm:prSet>
      <dgm:spPr/>
    </dgm:pt>
    <dgm:pt modelId="{9D696A1B-4668-4D1E-99A5-EEDA504EBD26}" type="pres">
      <dgm:prSet presAssocID="{38C47211-A27E-4AEB-A2EA-FD45DA2F78DC}" presName="rootConnector" presStyleLbl="node2" presStyleIdx="0" presStyleCnt="4"/>
      <dgm:spPr/>
    </dgm:pt>
    <dgm:pt modelId="{659564F4-9904-45A2-88F7-43E790FF88D7}" type="pres">
      <dgm:prSet presAssocID="{38C47211-A27E-4AEB-A2EA-FD45DA2F78DC}" presName="hierChild4" presStyleCnt="0"/>
      <dgm:spPr/>
    </dgm:pt>
    <dgm:pt modelId="{E02644C1-90B3-4D71-B3C6-79A41D90A96F}" type="pres">
      <dgm:prSet presAssocID="{38C47211-A27E-4AEB-A2EA-FD45DA2F78DC}" presName="hierChild5" presStyleCnt="0"/>
      <dgm:spPr/>
    </dgm:pt>
    <dgm:pt modelId="{0B929280-C30D-4243-8124-6374705462D4}" type="pres">
      <dgm:prSet presAssocID="{3940FFF8-C539-46CB-B3DF-D525C089B360}" presName="Name37" presStyleLbl="parChTrans1D2" presStyleIdx="1" presStyleCnt="4"/>
      <dgm:spPr/>
    </dgm:pt>
    <dgm:pt modelId="{6191146D-58BA-42CB-8117-2DBFFDF7CCC4}" type="pres">
      <dgm:prSet presAssocID="{E535FE4A-8329-4768-843C-75D75C1862C0}" presName="hierRoot2" presStyleCnt="0">
        <dgm:presLayoutVars>
          <dgm:hierBranch val="init"/>
        </dgm:presLayoutVars>
      </dgm:prSet>
      <dgm:spPr/>
    </dgm:pt>
    <dgm:pt modelId="{E122513E-95D0-426B-833A-D5FFAB740177}" type="pres">
      <dgm:prSet presAssocID="{E535FE4A-8329-4768-843C-75D75C1862C0}" presName="rootComposite" presStyleCnt="0"/>
      <dgm:spPr/>
    </dgm:pt>
    <dgm:pt modelId="{89F81FD6-723A-4251-9856-58F691374F92}" type="pres">
      <dgm:prSet presAssocID="{E535FE4A-8329-4768-843C-75D75C1862C0}" presName="rootText" presStyleLbl="node2" presStyleIdx="1" presStyleCnt="4" custScaleX="82158" custScaleY="42736">
        <dgm:presLayoutVars>
          <dgm:chPref val="3"/>
        </dgm:presLayoutVars>
      </dgm:prSet>
      <dgm:spPr/>
    </dgm:pt>
    <dgm:pt modelId="{34A1C17B-4FA6-4EC8-991E-EFC5C2FCB6BB}" type="pres">
      <dgm:prSet presAssocID="{E535FE4A-8329-4768-843C-75D75C1862C0}" presName="rootConnector" presStyleLbl="node2" presStyleIdx="1" presStyleCnt="4"/>
      <dgm:spPr/>
    </dgm:pt>
    <dgm:pt modelId="{7AF56FA3-1F6F-4203-9F45-F04B54ACA8F0}" type="pres">
      <dgm:prSet presAssocID="{E535FE4A-8329-4768-843C-75D75C1862C0}" presName="hierChild4" presStyleCnt="0"/>
      <dgm:spPr/>
    </dgm:pt>
    <dgm:pt modelId="{F08440D5-64C6-423C-85E4-DC3BA1196267}" type="pres">
      <dgm:prSet presAssocID="{E535FE4A-8329-4768-843C-75D75C1862C0}" presName="hierChild5" presStyleCnt="0"/>
      <dgm:spPr/>
    </dgm:pt>
    <dgm:pt modelId="{C6A25377-9752-4EF4-8FD2-80EA009C9DE2}" type="pres">
      <dgm:prSet presAssocID="{04E8BC69-48B7-4B01-AF1A-3509F4E16BC4}" presName="Name37" presStyleLbl="parChTrans1D2" presStyleIdx="2" presStyleCnt="4"/>
      <dgm:spPr/>
    </dgm:pt>
    <dgm:pt modelId="{870966C5-62CF-4C8E-B425-4A46C2D30D24}" type="pres">
      <dgm:prSet presAssocID="{5C389838-32FB-4D2E-BE37-E1CA3D88A092}" presName="hierRoot2" presStyleCnt="0">
        <dgm:presLayoutVars>
          <dgm:hierBranch val="init"/>
        </dgm:presLayoutVars>
      </dgm:prSet>
      <dgm:spPr/>
    </dgm:pt>
    <dgm:pt modelId="{C90EB492-45AD-4748-867D-BBBE7907966D}" type="pres">
      <dgm:prSet presAssocID="{5C389838-32FB-4D2E-BE37-E1CA3D88A092}" presName="rootComposite" presStyleCnt="0"/>
      <dgm:spPr/>
    </dgm:pt>
    <dgm:pt modelId="{03D30E14-921F-4499-8EBA-B4FA109618A4}" type="pres">
      <dgm:prSet presAssocID="{5C389838-32FB-4D2E-BE37-E1CA3D88A092}" presName="rootText" presStyleLbl="node2" presStyleIdx="2" presStyleCnt="4" custScaleX="68843" custScaleY="36715">
        <dgm:presLayoutVars>
          <dgm:chPref val="3"/>
        </dgm:presLayoutVars>
      </dgm:prSet>
      <dgm:spPr/>
    </dgm:pt>
    <dgm:pt modelId="{4D681C4F-34F2-4A10-95D2-F10F2BB6D172}" type="pres">
      <dgm:prSet presAssocID="{5C389838-32FB-4D2E-BE37-E1CA3D88A092}" presName="rootConnector" presStyleLbl="node2" presStyleIdx="2" presStyleCnt="4"/>
      <dgm:spPr/>
    </dgm:pt>
    <dgm:pt modelId="{095D5B52-3C06-49CE-AC29-25C1F852E7D4}" type="pres">
      <dgm:prSet presAssocID="{5C389838-32FB-4D2E-BE37-E1CA3D88A092}" presName="hierChild4" presStyleCnt="0"/>
      <dgm:spPr/>
    </dgm:pt>
    <dgm:pt modelId="{3BE833E4-C503-4B67-B736-F69B61AB5D6E}" type="pres">
      <dgm:prSet presAssocID="{5C389838-32FB-4D2E-BE37-E1CA3D88A092}" presName="hierChild5" presStyleCnt="0"/>
      <dgm:spPr/>
    </dgm:pt>
    <dgm:pt modelId="{FAD33A57-70AC-4B5F-AB9D-E64635526CC4}" type="pres">
      <dgm:prSet presAssocID="{2620D03D-CA61-4331-8164-6732DF3C3066}" presName="Name37" presStyleLbl="parChTrans1D2" presStyleIdx="3" presStyleCnt="4"/>
      <dgm:spPr/>
    </dgm:pt>
    <dgm:pt modelId="{35DACB98-69A2-4CA3-A7D9-84F21696E203}" type="pres">
      <dgm:prSet presAssocID="{5AEB734F-8D62-4034-A6E0-65EAA4E125A0}" presName="hierRoot2" presStyleCnt="0">
        <dgm:presLayoutVars>
          <dgm:hierBranch val="init"/>
        </dgm:presLayoutVars>
      </dgm:prSet>
      <dgm:spPr/>
    </dgm:pt>
    <dgm:pt modelId="{BA6479C3-90C7-45B0-B081-71FCB9AE446C}" type="pres">
      <dgm:prSet presAssocID="{5AEB734F-8D62-4034-A6E0-65EAA4E125A0}" presName="rootComposite" presStyleCnt="0"/>
      <dgm:spPr/>
    </dgm:pt>
    <dgm:pt modelId="{0568F1E4-378F-4001-AD5F-2FB51273A7BA}" type="pres">
      <dgm:prSet presAssocID="{5AEB734F-8D62-4034-A6E0-65EAA4E125A0}" presName="rootText" presStyleLbl="node2" presStyleIdx="3" presStyleCnt="4" custScaleX="68843" custScaleY="36715">
        <dgm:presLayoutVars>
          <dgm:chPref val="3"/>
        </dgm:presLayoutVars>
      </dgm:prSet>
      <dgm:spPr/>
    </dgm:pt>
    <dgm:pt modelId="{BAED021A-03C0-4D70-B885-83D1BDFF8852}" type="pres">
      <dgm:prSet presAssocID="{5AEB734F-8D62-4034-A6E0-65EAA4E125A0}" presName="rootConnector" presStyleLbl="node2" presStyleIdx="3" presStyleCnt="4"/>
      <dgm:spPr/>
    </dgm:pt>
    <dgm:pt modelId="{932FEBD9-14E7-42ED-9C65-7701982AFAC3}" type="pres">
      <dgm:prSet presAssocID="{5AEB734F-8D62-4034-A6E0-65EAA4E125A0}" presName="hierChild4" presStyleCnt="0"/>
      <dgm:spPr/>
    </dgm:pt>
    <dgm:pt modelId="{D6CD26E3-CF37-41CD-82A1-C3A53DE212B1}" type="pres">
      <dgm:prSet presAssocID="{5AEB734F-8D62-4034-A6E0-65EAA4E125A0}" presName="hierChild5" presStyleCnt="0"/>
      <dgm:spPr/>
    </dgm:pt>
    <dgm:pt modelId="{CC202D92-59DD-436C-8D09-00DC7FF8AB95}" type="pres">
      <dgm:prSet presAssocID="{FE0D8383-2A78-47BE-8857-067CAD516BF2}" presName="hierChild3" presStyleCnt="0"/>
      <dgm:spPr/>
    </dgm:pt>
  </dgm:ptLst>
  <dgm:cxnLst>
    <dgm:cxn modelId="{EB334A0E-0A19-4C6A-AB5D-8BFE57736FA7}" srcId="{FE0D8383-2A78-47BE-8857-067CAD516BF2}" destId="{5C389838-32FB-4D2E-BE37-E1CA3D88A092}" srcOrd="2" destOrd="0" parTransId="{04E8BC69-48B7-4B01-AF1A-3509F4E16BC4}" sibTransId="{4ED730C1-5057-4D39-BAB5-E00A26787490}"/>
    <dgm:cxn modelId="{05DDA938-F318-428D-A9F4-1F4791CE31AE}" type="presOf" srcId="{38C47211-A27E-4AEB-A2EA-FD45DA2F78DC}" destId="{9D696A1B-4668-4D1E-99A5-EEDA504EBD26}" srcOrd="1" destOrd="0" presId="urn:microsoft.com/office/officeart/2005/8/layout/orgChart1"/>
    <dgm:cxn modelId="{5A71385B-3217-4BB2-99F6-2F31E894CC65}" srcId="{FE0D8383-2A78-47BE-8857-067CAD516BF2}" destId="{E535FE4A-8329-4768-843C-75D75C1862C0}" srcOrd="1" destOrd="0" parTransId="{3940FFF8-C539-46CB-B3DF-D525C089B360}" sibTransId="{6B093966-5162-4C20-BF8E-B957776C4802}"/>
    <dgm:cxn modelId="{83EA1D5D-02C7-4A85-8336-D997C7F13B06}" type="presOf" srcId="{04E8BC69-48B7-4B01-AF1A-3509F4E16BC4}" destId="{C6A25377-9752-4EF4-8FD2-80EA009C9DE2}" srcOrd="0" destOrd="0" presId="urn:microsoft.com/office/officeart/2005/8/layout/orgChart1"/>
    <dgm:cxn modelId="{74B88F42-9A81-46DB-A52B-2605B63CAC94}" type="presOf" srcId="{5C389838-32FB-4D2E-BE37-E1CA3D88A092}" destId="{4D681C4F-34F2-4A10-95D2-F10F2BB6D172}" srcOrd="1" destOrd="0" presId="urn:microsoft.com/office/officeart/2005/8/layout/orgChart1"/>
    <dgm:cxn modelId="{9E99104C-F529-4176-990E-6F753769451F}" type="presOf" srcId="{38C47211-A27E-4AEB-A2EA-FD45DA2F78DC}" destId="{7F11C53B-6864-4D24-8E80-5ADE83D9D4C6}" srcOrd="0" destOrd="0" presId="urn:microsoft.com/office/officeart/2005/8/layout/orgChart1"/>
    <dgm:cxn modelId="{7F893C50-660A-46B5-9058-3FB9467AB48F}" type="presOf" srcId="{5C389838-32FB-4D2E-BE37-E1CA3D88A092}" destId="{03D30E14-921F-4499-8EBA-B4FA109618A4}" srcOrd="0" destOrd="0" presId="urn:microsoft.com/office/officeart/2005/8/layout/orgChart1"/>
    <dgm:cxn modelId="{C8646F50-F291-4E8F-AF54-53EE4AD56810}" type="presOf" srcId="{5AEB734F-8D62-4034-A6E0-65EAA4E125A0}" destId="{0568F1E4-378F-4001-AD5F-2FB51273A7BA}" srcOrd="0" destOrd="0" presId="urn:microsoft.com/office/officeart/2005/8/layout/orgChart1"/>
    <dgm:cxn modelId="{005F1175-3D7F-478B-B397-BCFBAE2A3940}" type="presOf" srcId="{2620D03D-CA61-4331-8164-6732DF3C3066}" destId="{FAD33A57-70AC-4B5F-AB9D-E64635526CC4}" srcOrd="0" destOrd="0" presId="urn:microsoft.com/office/officeart/2005/8/layout/orgChart1"/>
    <dgm:cxn modelId="{355D3977-B14C-4108-BB5F-F1DEBA26DC76}" type="presOf" srcId="{E535FE4A-8329-4768-843C-75D75C1862C0}" destId="{89F81FD6-723A-4251-9856-58F691374F92}" srcOrd="0" destOrd="0" presId="urn:microsoft.com/office/officeart/2005/8/layout/orgChart1"/>
    <dgm:cxn modelId="{CA08567F-D62A-48E4-BCFD-CCA5ECAA9A06}" type="presOf" srcId="{FE0D8383-2A78-47BE-8857-067CAD516BF2}" destId="{593A1D56-98BC-4BA4-8291-21563A1F4CA5}" srcOrd="0" destOrd="0" presId="urn:microsoft.com/office/officeart/2005/8/layout/orgChart1"/>
    <dgm:cxn modelId="{23B50880-E6A8-4E07-9CAF-363E0C851FFA}" type="presOf" srcId="{FBCCFB15-8004-417D-A26D-82D3B6924C66}" destId="{F43B2FBB-34E7-4856-B06C-DFA7834BA205}" srcOrd="0" destOrd="0" presId="urn:microsoft.com/office/officeart/2005/8/layout/orgChart1"/>
    <dgm:cxn modelId="{22C718B4-438C-4D84-9617-01CB551A1BF8}" type="presOf" srcId="{C2350A5C-0DA4-438E-8100-35B3B8BC7F1F}" destId="{FC899B11-BF8E-4880-A67F-B53118F73C22}" srcOrd="0" destOrd="0" presId="urn:microsoft.com/office/officeart/2005/8/layout/orgChart1"/>
    <dgm:cxn modelId="{FF5995B5-B3AE-48FE-9553-EDBFBB92C978}" srcId="{FE0D8383-2A78-47BE-8857-067CAD516BF2}" destId="{5AEB734F-8D62-4034-A6E0-65EAA4E125A0}" srcOrd="3" destOrd="0" parTransId="{2620D03D-CA61-4331-8164-6732DF3C3066}" sibTransId="{DB1DB8A0-EF3E-458C-A30F-85B5F382791E}"/>
    <dgm:cxn modelId="{6CC160B9-D43B-4028-9FE0-DB0CBF18457A}" srcId="{FE0D8383-2A78-47BE-8857-067CAD516BF2}" destId="{38C47211-A27E-4AEB-A2EA-FD45DA2F78DC}" srcOrd="0" destOrd="0" parTransId="{C2350A5C-0DA4-438E-8100-35B3B8BC7F1F}" sibTransId="{FBD0D83D-3742-4F88-8625-613B3EAFF3BA}"/>
    <dgm:cxn modelId="{7CE193CA-CE2D-4528-994C-850B560A0885}" type="presOf" srcId="{5AEB734F-8D62-4034-A6E0-65EAA4E125A0}" destId="{BAED021A-03C0-4D70-B885-83D1BDFF8852}" srcOrd="1" destOrd="0" presId="urn:microsoft.com/office/officeart/2005/8/layout/orgChart1"/>
    <dgm:cxn modelId="{978CA5CE-2B57-460B-8A88-B4643B436402}" type="presOf" srcId="{E535FE4A-8329-4768-843C-75D75C1862C0}" destId="{34A1C17B-4FA6-4EC8-991E-EFC5C2FCB6BB}" srcOrd="1" destOrd="0" presId="urn:microsoft.com/office/officeart/2005/8/layout/orgChart1"/>
    <dgm:cxn modelId="{98D03CDF-0E7A-4492-86BD-25215C0689E6}" type="presOf" srcId="{3940FFF8-C539-46CB-B3DF-D525C089B360}" destId="{0B929280-C30D-4243-8124-6374705462D4}" srcOrd="0" destOrd="0" presId="urn:microsoft.com/office/officeart/2005/8/layout/orgChart1"/>
    <dgm:cxn modelId="{50D171E5-CD34-4F68-8C03-0C68B3269920}" srcId="{FBCCFB15-8004-417D-A26D-82D3B6924C66}" destId="{FE0D8383-2A78-47BE-8857-067CAD516BF2}" srcOrd="0" destOrd="0" parTransId="{A9CB4ED7-0836-445A-A598-178938D74575}" sibTransId="{D9AD9339-2834-40DE-919C-56B15752DCDD}"/>
    <dgm:cxn modelId="{20E44BF7-19DD-4E7C-81F6-6971F0207CD8}" type="presOf" srcId="{FE0D8383-2A78-47BE-8857-067CAD516BF2}" destId="{7F731287-04E9-4ABE-A31A-528C652BCE82}" srcOrd="1" destOrd="0" presId="urn:microsoft.com/office/officeart/2005/8/layout/orgChart1"/>
    <dgm:cxn modelId="{6153A60C-5101-42D2-8206-5BAB65523A2E}" type="presParOf" srcId="{F43B2FBB-34E7-4856-B06C-DFA7834BA205}" destId="{0D09D03E-5D91-4AB1-A2FB-3F0C71AEFF3A}" srcOrd="0" destOrd="0" presId="urn:microsoft.com/office/officeart/2005/8/layout/orgChart1"/>
    <dgm:cxn modelId="{A870DD1E-A72F-490C-8179-3116642EE5E0}" type="presParOf" srcId="{0D09D03E-5D91-4AB1-A2FB-3F0C71AEFF3A}" destId="{E0E195D3-A7C9-461B-8289-9D6313D6CEF5}" srcOrd="0" destOrd="0" presId="urn:microsoft.com/office/officeart/2005/8/layout/orgChart1"/>
    <dgm:cxn modelId="{3FE3D6C0-5E85-4B80-805D-0FB9B9F8832C}" type="presParOf" srcId="{E0E195D3-A7C9-461B-8289-9D6313D6CEF5}" destId="{593A1D56-98BC-4BA4-8291-21563A1F4CA5}" srcOrd="0" destOrd="0" presId="urn:microsoft.com/office/officeart/2005/8/layout/orgChart1"/>
    <dgm:cxn modelId="{18497356-83C1-4EAC-ADD8-A7024D085466}" type="presParOf" srcId="{E0E195D3-A7C9-461B-8289-9D6313D6CEF5}" destId="{7F731287-04E9-4ABE-A31A-528C652BCE82}" srcOrd="1" destOrd="0" presId="urn:microsoft.com/office/officeart/2005/8/layout/orgChart1"/>
    <dgm:cxn modelId="{6138FF4E-A777-4820-82E4-B81F6AC69B25}" type="presParOf" srcId="{0D09D03E-5D91-4AB1-A2FB-3F0C71AEFF3A}" destId="{8CAFAC87-7F77-494F-8838-808A973465EC}" srcOrd="1" destOrd="0" presId="urn:microsoft.com/office/officeart/2005/8/layout/orgChart1"/>
    <dgm:cxn modelId="{4681EB87-29D6-445D-97E0-421933641B7D}" type="presParOf" srcId="{8CAFAC87-7F77-494F-8838-808A973465EC}" destId="{FC899B11-BF8E-4880-A67F-B53118F73C22}" srcOrd="0" destOrd="0" presId="urn:microsoft.com/office/officeart/2005/8/layout/orgChart1"/>
    <dgm:cxn modelId="{1CD4C5F9-C5DB-49E0-947C-365D307013FA}" type="presParOf" srcId="{8CAFAC87-7F77-494F-8838-808A973465EC}" destId="{409F7B93-22EF-4924-920D-AF5C11F2C980}" srcOrd="1" destOrd="0" presId="urn:microsoft.com/office/officeart/2005/8/layout/orgChart1"/>
    <dgm:cxn modelId="{F72340BC-E3F1-4DC7-BFAD-E5F0D303C232}" type="presParOf" srcId="{409F7B93-22EF-4924-920D-AF5C11F2C980}" destId="{09FDE4F7-0DEF-4516-B580-6198BE1E92A9}" srcOrd="0" destOrd="0" presId="urn:microsoft.com/office/officeart/2005/8/layout/orgChart1"/>
    <dgm:cxn modelId="{EA30E2BF-EAF4-4897-8CC3-A76394335389}" type="presParOf" srcId="{09FDE4F7-0DEF-4516-B580-6198BE1E92A9}" destId="{7F11C53B-6864-4D24-8E80-5ADE83D9D4C6}" srcOrd="0" destOrd="0" presId="urn:microsoft.com/office/officeart/2005/8/layout/orgChart1"/>
    <dgm:cxn modelId="{4339B78D-821C-41B4-9E93-A64787786C68}" type="presParOf" srcId="{09FDE4F7-0DEF-4516-B580-6198BE1E92A9}" destId="{9D696A1B-4668-4D1E-99A5-EEDA504EBD26}" srcOrd="1" destOrd="0" presId="urn:microsoft.com/office/officeart/2005/8/layout/orgChart1"/>
    <dgm:cxn modelId="{CFB8FDC2-72B6-49A9-B5D2-286ECF7E0225}" type="presParOf" srcId="{409F7B93-22EF-4924-920D-AF5C11F2C980}" destId="{659564F4-9904-45A2-88F7-43E790FF88D7}" srcOrd="1" destOrd="0" presId="urn:microsoft.com/office/officeart/2005/8/layout/orgChart1"/>
    <dgm:cxn modelId="{CF433E6D-C21A-4085-8E71-678C72105928}" type="presParOf" srcId="{409F7B93-22EF-4924-920D-AF5C11F2C980}" destId="{E02644C1-90B3-4D71-B3C6-79A41D90A96F}" srcOrd="2" destOrd="0" presId="urn:microsoft.com/office/officeart/2005/8/layout/orgChart1"/>
    <dgm:cxn modelId="{1BDD830B-49A0-4463-B64C-5B79A0C2BE34}" type="presParOf" srcId="{8CAFAC87-7F77-494F-8838-808A973465EC}" destId="{0B929280-C30D-4243-8124-6374705462D4}" srcOrd="2" destOrd="0" presId="urn:microsoft.com/office/officeart/2005/8/layout/orgChart1"/>
    <dgm:cxn modelId="{D07714B9-FC2A-433F-A2CE-E74B0F8EC5C0}" type="presParOf" srcId="{8CAFAC87-7F77-494F-8838-808A973465EC}" destId="{6191146D-58BA-42CB-8117-2DBFFDF7CCC4}" srcOrd="3" destOrd="0" presId="urn:microsoft.com/office/officeart/2005/8/layout/orgChart1"/>
    <dgm:cxn modelId="{0FD2EF78-2E30-41B5-BB35-0542E2991466}" type="presParOf" srcId="{6191146D-58BA-42CB-8117-2DBFFDF7CCC4}" destId="{E122513E-95D0-426B-833A-D5FFAB740177}" srcOrd="0" destOrd="0" presId="urn:microsoft.com/office/officeart/2005/8/layout/orgChart1"/>
    <dgm:cxn modelId="{76C41660-DEF2-4B88-92B0-4A082C809C07}" type="presParOf" srcId="{E122513E-95D0-426B-833A-D5FFAB740177}" destId="{89F81FD6-723A-4251-9856-58F691374F92}" srcOrd="0" destOrd="0" presId="urn:microsoft.com/office/officeart/2005/8/layout/orgChart1"/>
    <dgm:cxn modelId="{4D77AB5B-3423-4F8B-9316-0DFBBF476AAF}" type="presParOf" srcId="{E122513E-95D0-426B-833A-D5FFAB740177}" destId="{34A1C17B-4FA6-4EC8-991E-EFC5C2FCB6BB}" srcOrd="1" destOrd="0" presId="urn:microsoft.com/office/officeart/2005/8/layout/orgChart1"/>
    <dgm:cxn modelId="{E02A5A91-0BE3-4D7B-9406-9809384FD8F5}" type="presParOf" srcId="{6191146D-58BA-42CB-8117-2DBFFDF7CCC4}" destId="{7AF56FA3-1F6F-4203-9F45-F04B54ACA8F0}" srcOrd="1" destOrd="0" presId="urn:microsoft.com/office/officeart/2005/8/layout/orgChart1"/>
    <dgm:cxn modelId="{EFC2771B-90F5-4A63-8CD6-7A7712E9DF1C}" type="presParOf" srcId="{6191146D-58BA-42CB-8117-2DBFFDF7CCC4}" destId="{F08440D5-64C6-423C-85E4-DC3BA1196267}" srcOrd="2" destOrd="0" presId="urn:microsoft.com/office/officeart/2005/8/layout/orgChart1"/>
    <dgm:cxn modelId="{52760318-3B30-4361-B5E7-56F0EBB8A330}" type="presParOf" srcId="{8CAFAC87-7F77-494F-8838-808A973465EC}" destId="{C6A25377-9752-4EF4-8FD2-80EA009C9DE2}" srcOrd="4" destOrd="0" presId="urn:microsoft.com/office/officeart/2005/8/layout/orgChart1"/>
    <dgm:cxn modelId="{6CD17187-9DE3-492E-842F-A57C26D9694D}" type="presParOf" srcId="{8CAFAC87-7F77-494F-8838-808A973465EC}" destId="{870966C5-62CF-4C8E-B425-4A46C2D30D24}" srcOrd="5" destOrd="0" presId="urn:microsoft.com/office/officeart/2005/8/layout/orgChart1"/>
    <dgm:cxn modelId="{4B30FFD1-9CE0-4CE8-A895-3B5A59D33BFC}" type="presParOf" srcId="{870966C5-62CF-4C8E-B425-4A46C2D30D24}" destId="{C90EB492-45AD-4748-867D-BBBE7907966D}" srcOrd="0" destOrd="0" presId="urn:microsoft.com/office/officeart/2005/8/layout/orgChart1"/>
    <dgm:cxn modelId="{35854040-D87F-433E-B2C1-5ACB74B23576}" type="presParOf" srcId="{C90EB492-45AD-4748-867D-BBBE7907966D}" destId="{03D30E14-921F-4499-8EBA-B4FA109618A4}" srcOrd="0" destOrd="0" presId="urn:microsoft.com/office/officeart/2005/8/layout/orgChart1"/>
    <dgm:cxn modelId="{916D32A0-966A-4D4B-8C1D-28441F822836}" type="presParOf" srcId="{C90EB492-45AD-4748-867D-BBBE7907966D}" destId="{4D681C4F-34F2-4A10-95D2-F10F2BB6D172}" srcOrd="1" destOrd="0" presId="urn:microsoft.com/office/officeart/2005/8/layout/orgChart1"/>
    <dgm:cxn modelId="{F6C83B68-B654-4154-9988-538278A30B5A}" type="presParOf" srcId="{870966C5-62CF-4C8E-B425-4A46C2D30D24}" destId="{095D5B52-3C06-49CE-AC29-25C1F852E7D4}" srcOrd="1" destOrd="0" presId="urn:microsoft.com/office/officeart/2005/8/layout/orgChart1"/>
    <dgm:cxn modelId="{42945CA5-57F9-41A6-821B-85CA7C8CCB9F}" type="presParOf" srcId="{870966C5-62CF-4C8E-B425-4A46C2D30D24}" destId="{3BE833E4-C503-4B67-B736-F69B61AB5D6E}" srcOrd="2" destOrd="0" presId="urn:microsoft.com/office/officeart/2005/8/layout/orgChart1"/>
    <dgm:cxn modelId="{FDD64842-82F1-46E0-9B2C-DEC76C296F6A}" type="presParOf" srcId="{8CAFAC87-7F77-494F-8838-808A973465EC}" destId="{FAD33A57-70AC-4B5F-AB9D-E64635526CC4}" srcOrd="6" destOrd="0" presId="urn:microsoft.com/office/officeart/2005/8/layout/orgChart1"/>
    <dgm:cxn modelId="{C9409322-64F0-4615-A1B6-A63C84F4F399}" type="presParOf" srcId="{8CAFAC87-7F77-494F-8838-808A973465EC}" destId="{35DACB98-69A2-4CA3-A7D9-84F21696E203}" srcOrd="7" destOrd="0" presId="urn:microsoft.com/office/officeart/2005/8/layout/orgChart1"/>
    <dgm:cxn modelId="{96502C58-B2D3-4FF0-A170-2A7B1C5F5AC8}" type="presParOf" srcId="{35DACB98-69A2-4CA3-A7D9-84F21696E203}" destId="{BA6479C3-90C7-45B0-B081-71FCB9AE446C}" srcOrd="0" destOrd="0" presId="urn:microsoft.com/office/officeart/2005/8/layout/orgChart1"/>
    <dgm:cxn modelId="{974DF6C0-C4B6-4D3C-9F2A-7D0698D36CF2}" type="presParOf" srcId="{BA6479C3-90C7-45B0-B081-71FCB9AE446C}" destId="{0568F1E4-378F-4001-AD5F-2FB51273A7BA}" srcOrd="0" destOrd="0" presId="urn:microsoft.com/office/officeart/2005/8/layout/orgChart1"/>
    <dgm:cxn modelId="{FDEB77DB-40A7-4C28-8068-25F32D5DE920}" type="presParOf" srcId="{BA6479C3-90C7-45B0-B081-71FCB9AE446C}" destId="{BAED021A-03C0-4D70-B885-83D1BDFF8852}" srcOrd="1" destOrd="0" presId="urn:microsoft.com/office/officeart/2005/8/layout/orgChart1"/>
    <dgm:cxn modelId="{24DF429C-6C5C-43F3-A8DB-ED736954F1C0}" type="presParOf" srcId="{35DACB98-69A2-4CA3-A7D9-84F21696E203}" destId="{932FEBD9-14E7-42ED-9C65-7701982AFAC3}" srcOrd="1" destOrd="0" presId="urn:microsoft.com/office/officeart/2005/8/layout/orgChart1"/>
    <dgm:cxn modelId="{706A5F71-9AF3-4A86-B6A7-CFA0E1218A6E}" type="presParOf" srcId="{35DACB98-69A2-4CA3-A7D9-84F21696E203}" destId="{D6CD26E3-CF37-41CD-82A1-C3A53DE212B1}" srcOrd="2" destOrd="0" presId="urn:microsoft.com/office/officeart/2005/8/layout/orgChart1"/>
    <dgm:cxn modelId="{76112017-C885-455D-A304-E0687697C8A6}" type="presParOf" srcId="{0D09D03E-5D91-4AB1-A2FB-3F0C71AEFF3A}" destId="{CC202D92-59DD-436C-8D09-00DC7FF8AB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33A57-70AC-4B5F-AB9D-E64635526CC4}">
      <dsp:nvSpPr>
        <dsp:cNvPr id="0" name=""/>
        <dsp:cNvSpPr/>
      </dsp:nvSpPr>
      <dsp:spPr>
        <a:xfrm>
          <a:off x="5611528" y="1587573"/>
          <a:ext cx="4509494" cy="669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811"/>
              </a:lnTo>
              <a:lnTo>
                <a:pt x="4509494" y="334811"/>
              </a:lnTo>
              <a:lnTo>
                <a:pt x="4509494" y="66962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25377-9752-4EF4-8FD2-80EA009C9DE2}">
      <dsp:nvSpPr>
        <dsp:cNvPr id="0" name=""/>
        <dsp:cNvSpPr/>
      </dsp:nvSpPr>
      <dsp:spPr>
        <a:xfrm>
          <a:off x="5611528" y="1587573"/>
          <a:ext cx="1644689" cy="669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811"/>
              </a:lnTo>
              <a:lnTo>
                <a:pt x="1644689" y="334811"/>
              </a:lnTo>
              <a:lnTo>
                <a:pt x="1644689" y="66962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29280-C30D-4243-8124-6374705462D4}">
      <dsp:nvSpPr>
        <dsp:cNvPr id="0" name=""/>
        <dsp:cNvSpPr/>
      </dsp:nvSpPr>
      <dsp:spPr>
        <a:xfrm>
          <a:off x="4179125" y="1587573"/>
          <a:ext cx="1432402" cy="669622"/>
        </a:xfrm>
        <a:custGeom>
          <a:avLst/>
          <a:gdLst/>
          <a:ahLst/>
          <a:cxnLst/>
          <a:rect l="0" t="0" r="0" b="0"/>
          <a:pathLst>
            <a:path>
              <a:moveTo>
                <a:pt x="1432402" y="0"/>
              </a:moveTo>
              <a:lnTo>
                <a:pt x="1432402" y="334811"/>
              </a:lnTo>
              <a:lnTo>
                <a:pt x="0" y="334811"/>
              </a:lnTo>
              <a:lnTo>
                <a:pt x="0" y="66962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99B11-BF8E-4880-A67F-B53118F73C22}">
      <dsp:nvSpPr>
        <dsp:cNvPr id="0" name=""/>
        <dsp:cNvSpPr/>
      </dsp:nvSpPr>
      <dsp:spPr>
        <a:xfrm>
          <a:off x="1102033" y="1587573"/>
          <a:ext cx="4509494" cy="669622"/>
        </a:xfrm>
        <a:custGeom>
          <a:avLst/>
          <a:gdLst/>
          <a:ahLst/>
          <a:cxnLst/>
          <a:rect l="0" t="0" r="0" b="0"/>
          <a:pathLst>
            <a:path>
              <a:moveTo>
                <a:pt x="4509494" y="0"/>
              </a:moveTo>
              <a:lnTo>
                <a:pt x="4509494" y="334811"/>
              </a:lnTo>
              <a:lnTo>
                <a:pt x="0" y="334811"/>
              </a:lnTo>
              <a:lnTo>
                <a:pt x="0" y="66962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A1D56-98BC-4BA4-8291-21563A1F4CA5}">
      <dsp:nvSpPr>
        <dsp:cNvPr id="0" name=""/>
        <dsp:cNvSpPr/>
      </dsp:nvSpPr>
      <dsp:spPr>
        <a:xfrm>
          <a:off x="4442271" y="901927"/>
          <a:ext cx="2338514" cy="685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MSILDigital</a:t>
          </a:r>
        </a:p>
      </dsp:txBody>
      <dsp:txXfrm>
        <a:off x="4442271" y="901927"/>
        <a:ext cx="2338514" cy="685645"/>
      </dsp:txXfrm>
    </dsp:sp>
    <dsp:sp modelId="{7F11C53B-6864-4D24-8E80-5ADE83D9D4C6}">
      <dsp:nvSpPr>
        <dsp:cNvPr id="0" name=""/>
        <dsp:cNvSpPr/>
      </dsp:nvSpPr>
      <dsp:spPr>
        <a:xfrm>
          <a:off x="4442" y="2257196"/>
          <a:ext cx="2195182" cy="58536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mi-inbound-web</a:t>
          </a:r>
        </a:p>
      </dsp:txBody>
      <dsp:txXfrm>
        <a:off x="4442" y="2257196"/>
        <a:ext cx="2195182" cy="585361"/>
      </dsp:txXfrm>
    </dsp:sp>
    <dsp:sp modelId="{89F81FD6-723A-4251-9856-58F691374F92}">
      <dsp:nvSpPr>
        <dsp:cNvPr id="0" name=""/>
        <dsp:cNvSpPr/>
      </dsp:nvSpPr>
      <dsp:spPr>
        <a:xfrm>
          <a:off x="2869247" y="2257196"/>
          <a:ext cx="2619755" cy="68135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mi-inbound-platform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869247" y="2257196"/>
        <a:ext cx="2619755" cy="681357"/>
      </dsp:txXfrm>
    </dsp:sp>
    <dsp:sp modelId="{03D30E14-921F-4499-8EBA-B4FA109618A4}">
      <dsp:nvSpPr>
        <dsp:cNvPr id="0" name=""/>
        <dsp:cNvSpPr/>
      </dsp:nvSpPr>
      <dsp:spPr>
        <a:xfrm>
          <a:off x="6158626" y="2257196"/>
          <a:ext cx="2195182" cy="58536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mi-inbound-</a:t>
          </a:r>
          <a:r>
            <a:rPr lang="en-US" sz="2000" kern="1200" dirty="0" err="1">
              <a:solidFill>
                <a:schemeClr val="tx1"/>
              </a:solidFill>
            </a:rPr>
            <a:t>db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158626" y="2257196"/>
        <a:ext cx="2195182" cy="585361"/>
      </dsp:txXfrm>
    </dsp:sp>
    <dsp:sp modelId="{0568F1E4-378F-4001-AD5F-2FB51273A7BA}">
      <dsp:nvSpPr>
        <dsp:cNvPr id="0" name=""/>
        <dsp:cNvSpPr/>
      </dsp:nvSpPr>
      <dsp:spPr>
        <a:xfrm>
          <a:off x="9023431" y="2257196"/>
          <a:ext cx="2195182" cy="58536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mi-inbound-foundation</a:t>
          </a:r>
        </a:p>
      </dsp:txBody>
      <dsp:txXfrm>
        <a:off x="9023431" y="2257196"/>
        <a:ext cx="2195182" cy="585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B5DC-B7BA-4E0F-BC25-DFBD1E80B40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F5DA-40A4-4A4C-98F8-11E264598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6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F5DA-40A4-4A4C-98F8-11E2645989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7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F5DA-40A4-4A4C-98F8-11E2645989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F5DA-40A4-4A4C-98F8-11E2645989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4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ing -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68"/>
          <p:cNvSpPr>
            <a:spLocks noGrp="1"/>
          </p:cNvSpPr>
          <p:nvPr>
            <p:ph type="body" sz="quarter" idx="15"/>
          </p:nvPr>
        </p:nvSpPr>
        <p:spPr>
          <a:xfrm>
            <a:off x="685799" y="1634250"/>
            <a:ext cx="6347461" cy="209954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400" spc="-150">
                <a:gradFill>
                  <a:gsLst>
                    <a:gs pos="0">
                      <a:srgbClr val="3DB44A"/>
                    </a:gs>
                    <a:gs pos="78000">
                      <a:srgbClr val="29B9CD"/>
                    </a:gs>
                  </a:gsLst>
                  <a:lin ang="2700000" scaled="1"/>
                </a:gradFill>
                <a:latin typeface="+mj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t="40351" b="8671"/>
          <a:stretch/>
        </p:blipFill>
        <p:spPr>
          <a:xfrm flipV="1">
            <a:off x="0" y="2877465"/>
            <a:ext cx="12192000" cy="3980533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" y="4147781"/>
            <a:ext cx="5295899" cy="2710220"/>
          </a:xfrm>
          <a:prstGeom prst="rect">
            <a:avLst/>
          </a:prstGeom>
          <a:gradFill flip="none" rotWithShape="1">
            <a:gsLst>
              <a:gs pos="43000">
                <a:srgbClr val="FAFCFE">
                  <a:alpha val="61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1"/>
          <p:cNvSpPr>
            <a:spLocks noGrp="1"/>
          </p:cNvSpPr>
          <p:nvPr>
            <p:ph type="body" sz="quarter" idx="16" hasCustomPrompt="1"/>
          </p:nvPr>
        </p:nvSpPr>
        <p:spPr>
          <a:xfrm>
            <a:off x="7372525" y="2928354"/>
            <a:ext cx="4111567" cy="49277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63" name="Text Placeholder 71"/>
          <p:cNvSpPr>
            <a:spLocks noGrp="1"/>
          </p:cNvSpPr>
          <p:nvPr>
            <p:ph type="body" sz="quarter" idx="17" hasCustomPrompt="1"/>
          </p:nvPr>
        </p:nvSpPr>
        <p:spPr>
          <a:xfrm>
            <a:off x="7372525" y="3446528"/>
            <a:ext cx="4111567" cy="2793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presenter’s designation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19" hasCustomPrompt="1"/>
          </p:nvPr>
        </p:nvSpPr>
        <p:spPr>
          <a:xfrm>
            <a:off x="7372525" y="6525770"/>
            <a:ext cx="4111567" cy="2965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Month, Year  - E.g. June, 2017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1" y="357267"/>
            <a:ext cx="3204916" cy="1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4476750"/>
            <a:ext cx="12192001" cy="2381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9416832" y="452981"/>
            <a:ext cx="931162" cy="25200"/>
          </a:xfrm>
          <a:prstGeom prst="rect">
            <a:avLst/>
          </a:prstGeom>
          <a:gradFill flip="none" rotWithShape="1">
            <a:gsLst>
              <a:gs pos="100000">
                <a:srgbClr val="FBE500"/>
              </a:gs>
              <a:gs pos="14000">
                <a:srgbClr val="3EB44A"/>
              </a:gs>
              <a:gs pos="0">
                <a:srgbClr val="0495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827314"/>
            <a:ext cx="1117600" cy="89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-1" y="-96134"/>
            <a:ext cx="12192001" cy="2381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515600" y="365124"/>
            <a:ext cx="1295399" cy="4388177"/>
          </a:xfrm>
        </p:spPr>
        <p:txBody>
          <a:bodyPr vert="eaVert"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 </a:t>
            </a:r>
          </a:p>
        </p:txBody>
      </p:sp>
      <p:sp>
        <p:nvSpPr>
          <p:cNvPr id="72" name="Rectangle 71"/>
          <p:cNvSpPr/>
          <p:nvPr/>
        </p:nvSpPr>
        <p:spPr>
          <a:xfrm rot="5400000">
            <a:off x="10015002" y="356847"/>
            <a:ext cx="931162" cy="25200"/>
          </a:xfrm>
          <a:prstGeom prst="rect">
            <a:avLst/>
          </a:prstGeom>
          <a:gradFill flip="none" rotWithShape="1">
            <a:gsLst>
              <a:gs pos="100000">
                <a:srgbClr val="FBE500"/>
              </a:gs>
              <a:gs pos="14000">
                <a:srgbClr val="3EB44A"/>
              </a:gs>
              <a:gs pos="0">
                <a:srgbClr val="0495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89686" y="3189685"/>
            <a:ext cx="6858002" cy="4786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-1081166" y="4802912"/>
            <a:ext cx="28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www.happiestminds.com</a:t>
            </a:r>
            <a:endParaRPr lang="en-US" sz="1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Content Placeholder 2"/>
          <p:cNvSpPr>
            <a:spLocks noGrp="1"/>
          </p:cNvSpPr>
          <p:nvPr>
            <p:ph idx="10"/>
          </p:nvPr>
        </p:nvSpPr>
        <p:spPr>
          <a:xfrm rot="5400000">
            <a:off x="2612619" y="-1565024"/>
            <a:ext cx="5890325" cy="975062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 rot="5400000">
            <a:off x="-1023740" y="2274674"/>
            <a:ext cx="2743200" cy="365125"/>
          </a:xfrm>
        </p:spPr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 rot="5400000">
            <a:off x="10898149" y="5339075"/>
            <a:ext cx="1367170" cy="458530"/>
            <a:chOff x="-1682" y="309"/>
            <a:chExt cx="11044" cy="3704"/>
          </a:xfrm>
        </p:grpSpPr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2152" y="3360"/>
              <a:ext cx="7210" cy="653"/>
            </a:xfrm>
            <a:custGeom>
              <a:avLst/>
              <a:gdLst>
                <a:gd name="T0" fmla="*/ 80 w 3050"/>
                <a:gd name="T1" fmla="*/ 217 h 276"/>
                <a:gd name="T2" fmla="*/ 0 w 3050"/>
                <a:gd name="T3" fmla="*/ 24 h 276"/>
                <a:gd name="T4" fmla="*/ 190 w 3050"/>
                <a:gd name="T5" fmla="*/ 8 h 276"/>
                <a:gd name="T6" fmla="*/ 190 w 3050"/>
                <a:gd name="T7" fmla="*/ 112 h 276"/>
                <a:gd name="T8" fmla="*/ 277 w 3050"/>
                <a:gd name="T9" fmla="*/ 217 h 276"/>
                <a:gd name="T10" fmla="*/ 319 w 3050"/>
                <a:gd name="T11" fmla="*/ 145 h 276"/>
                <a:gd name="T12" fmla="*/ 385 w 3050"/>
                <a:gd name="T13" fmla="*/ 201 h 276"/>
                <a:gd name="T14" fmla="*/ 380 w 3050"/>
                <a:gd name="T15" fmla="*/ 66 h 276"/>
                <a:gd name="T16" fmla="*/ 416 w 3050"/>
                <a:gd name="T17" fmla="*/ 132 h 276"/>
                <a:gd name="T18" fmla="*/ 598 w 3050"/>
                <a:gd name="T19" fmla="*/ 24 h 276"/>
                <a:gd name="T20" fmla="*/ 578 w 3050"/>
                <a:gd name="T21" fmla="*/ 130 h 276"/>
                <a:gd name="T22" fmla="*/ 694 w 3050"/>
                <a:gd name="T23" fmla="*/ 49 h 276"/>
                <a:gd name="T24" fmla="*/ 714 w 3050"/>
                <a:gd name="T25" fmla="*/ 24 h 276"/>
                <a:gd name="T26" fmla="*/ 803 w 3050"/>
                <a:gd name="T27" fmla="*/ 70 h 276"/>
                <a:gd name="T28" fmla="*/ 775 w 3050"/>
                <a:gd name="T29" fmla="*/ 17 h 276"/>
                <a:gd name="T30" fmla="*/ 926 w 3050"/>
                <a:gd name="T31" fmla="*/ 66 h 276"/>
                <a:gd name="T32" fmla="*/ 858 w 3050"/>
                <a:gd name="T33" fmla="*/ 217 h 276"/>
                <a:gd name="T34" fmla="*/ 945 w 3050"/>
                <a:gd name="T35" fmla="*/ 115 h 276"/>
                <a:gd name="T36" fmla="*/ 926 w 3050"/>
                <a:gd name="T37" fmla="*/ 66 h 276"/>
                <a:gd name="T38" fmla="*/ 1068 w 3050"/>
                <a:gd name="T39" fmla="*/ 220 h 276"/>
                <a:gd name="T40" fmla="*/ 1133 w 3050"/>
                <a:gd name="T41" fmla="*/ 10 h 276"/>
                <a:gd name="T42" fmla="*/ 1072 w 3050"/>
                <a:gd name="T43" fmla="*/ 202 h 276"/>
                <a:gd name="T44" fmla="*/ 1110 w 3050"/>
                <a:gd name="T45" fmla="*/ 178 h 276"/>
                <a:gd name="T46" fmla="*/ 1170 w 3050"/>
                <a:gd name="T47" fmla="*/ 88 h 276"/>
                <a:gd name="T48" fmla="*/ 1220 w 3050"/>
                <a:gd name="T49" fmla="*/ 88 h 276"/>
                <a:gd name="T50" fmla="*/ 1220 w 3050"/>
                <a:gd name="T51" fmla="*/ 48 h 276"/>
                <a:gd name="T52" fmla="*/ 1241 w 3050"/>
                <a:gd name="T53" fmla="*/ 8 h 276"/>
                <a:gd name="T54" fmla="*/ 1314 w 3050"/>
                <a:gd name="T55" fmla="*/ 173 h 276"/>
                <a:gd name="T56" fmla="*/ 1332 w 3050"/>
                <a:gd name="T57" fmla="*/ 220 h 276"/>
                <a:gd name="T58" fmla="*/ 1400 w 3050"/>
                <a:gd name="T59" fmla="*/ 70 h 276"/>
                <a:gd name="T60" fmla="*/ 1477 w 3050"/>
                <a:gd name="T61" fmla="*/ 188 h 276"/>
                <a:gd name="T62" fmla="*/ 1483 w 3050"/>
                <a:gd name="T63" fmla="*/ 220 h 276"/>
                <a:gd name="T64" fmla="*/ 1613 w 3050"/>
                <a:gd name="T65" fmla="*/ 217 h 276"/>
                <a:gd name="T66" fmla="*/ 1613 w 3050"/>
                <a:gd name="T67" fmla="*/ 217 h 276"/>
                <a:gd name="T68" fmla="*/ 1749 w 3050"/>
                <a:gd name="T69" fmla="*/ 217 h 276"/>
                <a:gd name="T70" fmla="*/ 1670 w 3050"/>
                <a:gd name="T71" fmla="*/ 24 h 276"/>
                <a:gd name="T72" fmla="*/ 1981 w 3050"/>
                <a:gd name="T73" fmla="*/ 41 h 276"/>
                <a:gd name="T74" fmla="*/ 1900 w 3050"/>
                <a:gd name="T75" fmla="*/ 121 h 276"/>
                <a:gd name="T76" fmla="*/ 1981 w 3050"/>
                <a:gd name="T77" fmla="*/ 200 h 276"/>
                <a:gd name="T78" fmla="*/ 2183 w 3050"/>
                <a:gd name="T79" fmla="*/ 143 h 276"/>
                <a:gd name="T80" fmla="*/ 2119 w 3050"/>
                <a:gd name="T81" fmla="*/ 85 h 276"/>
                <a:gd name="T82" fmla="*/ 2329 w 3050"/>
                <a:gd name="T83" fmla="*/ 94 h 276"/>
                <a:gd name="T84" fmla="*/ 2227 w 3050"/>
                <a:gd name="T85" fmla="*/ 70 h 276"/>
                <a:gd name="T86" fmla="*/ 2287 w 3050"/>
                <a:gd name="T87" fmla="*/ 85 h 276"/>
                <a:gd name="T88" fmla="*/ 2332 w 3050"/>
                <a:gd name="T89" fmla="*/ 112 h 276"/>
                <a:gd name="T90" fmla="*/ 2413 w 3050"/>
                <a:gd name="T91" fmla="*/ 217 h 276"/>
                <a:gd name="T92" fmla="*/ 2489 w 3050"/>
                <a:gd name="T93" fmla="*/ 90 h 276"/>
                <a:gd name="T94" fmla="*/ 2490 w 3050"/>
                <a:gd name="T95" fmla="*/ 273 h 276"/>
                <a:gd name="T96" fmla="*/ 2532 w 3050"/>
                <a:gd name="T97" fmla="*/ 66 h 276"/>
                <a:gd name="T98" fmla="*/ 2527 w 3050"/>
                <a:gd name="T99" fmla="*/ 85 h 276"/>
                <a:gd name="T100" fmla="*/ 2729 w 3050"/>
                <a:gd name="T101" fmla="*/ 115 h 276"/>
                <a:gd name="T102" fmla="*/ 2674 w 3050"/>
                <a:gd name="T103" fmla="*/ 86 h 276"/>
                <a:gd name="T104" fmla="*/ 2618 w 3050"/>
                <a:gd name="T105" fmla="*/ 176 h 276"/>
                <a:gd name="T106" fmla="*/ 2742 w 3050"/>
                <a:gd name="T107" fmla="*/ 204 h 276"/>
                <a:gd name="T108" fmla="*/ 2643 w 3050"/>
                <a:gd name="T109" fmla="*/ 175 h 276"/>
                <a:gd name="T110" fmla="*/ 2852 w 3050"/>
                <a:gd name="T111" fmla="*/ 66 h 276"/>
                <a:gd name="T112" fmla="*/ 2784 w 3050"/>
                <a:gd name="T113" fmla="*/ 217 h 276"/>
                <a:gd name="T114" fmla="*/ 2871 w 3050"/>
                <a:gd name="T115" fmla="*/ 115 h 276"/>
                <a:gd name="T116" fmla="*/ 2852 w 3050"/>
                <a:gd name="T117" fmla="*/ 66 h 276"/>
                <a:gd name="T118" fmla="*/ 2920 w 3050"/>
                <a:gd name="T119" fmla="*/ 70 h 276"/>
                <a:gd name="T120" fmla="*/ 2934 w 3050"/>
                <a:gd name="T121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50" h="276">
                  <a:moveTo>
                    <a:pt x="0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80" y="217"/>
                    <a:pt x="80" y="217"/>
                    <a:pt x="80" y="217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45"/>
                  </a:lnTo>
                  <a:close/>
                  <a:moveTo>
                    <a:pt x="235" y="66"/>
                  </a:moveTo>
                  <a:cubicBezTo>
                    <a:pt x="216" y="66"/>
                    <a:pt x="201" y="76"/>
                    <a:pt x="190" y="91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7" y="217"/>
                    <a:pt x="167" y="217"/>
                    <a:pt x="167" y="217"/>
                  </a:cubicBezTo>
                  <a:cubicBezTo>
                    <a:pt x="190" y="217"/>
                    <a:pt x="190" y="217"/>
                    <a:pt x="190" y="2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200" y="96"/>
                    <a:pt x="212" y="85"/>
                    <a:pt x="229" y="85"/>
                  </a:cubicBezTo>
                  <a:cubicBezTo>
                    <a:pt x="244" y="85"/>
                    <a:pt x="254" y="92"/>
                    <a:pt x="254" y="115"/>
                  </a:cubicBezTo>
                  <a:cubicBezTo>
                    <a:pt x="254" y="217"/>
                    <a:pt x="254" y="217"/>
                    <a:pt x="254" y="217"/>
                  </a:cubicBezTo>
                  <a:cubicBezTo>
                    <a:pt x="277" y="217"/>
                    <a:pt x="277" y="217"/>
                    <a:pt x="277" y="217"/>
                  </a:cubicBezTo>
                  <a:cubicBezTo>
                    <a:pt x="277" y="111"/>
                    <a:pt x="277" y="111"/>
                    <a:pt x="277" y="111"/>
                  </a:cubicBezTo>
                  <a:cubicBezTo>
                    <a:pt x="277" y="84"/>
                    <a:pt x="261" y="66"/>
                    <a:pt x="235" y="66"/>
                  </a:cubicBezTo>
                  <a:close/>
                  <a:moveTo>
                    <a:pt x="380" y="66"/>
                  </a:moveTo>
                  <a:cubicBezTo>
                    <a:pt x="342" y="66"/>
                    <a:pt x="319" y="99"/>
                    <a:pt x="319" y="145"/>
                  </a:cubicBezTo>
                  <a:cubicBezTo>
                    <a:pt x="319" y="191"/>
                    <a:pt x="343" y="220"/>
                    <a:pt x="384" y="220"/>
                  </a:cubicBezTo>
                  <a:cubicBezTo>
                    <a:pt x="404" y="220"/>
                    <a:pt x="420" y="213"/>
                    <a:pt x="434" y="202"/>
                  </a:cubicBezTo>
                  <a:cubicBezTo>
                    <a:pt x="424" y="188"/>
                    <a:pt x="424" y="188"/>
                    <a:pt x="424" y="188"/>
                  </a:cubicBezTo>
                  <a:cubicBezTo>
                    <a:pt x="411" y="197"/>
                    <a:pt x="400" y="201"/>
                    <a:pt x="385" y="201"/>
                  </a:cubicBezTo>
                  <a:cubicBezTo>
                    <a:pt x="363" y="201"/>
                    <a:pt x="346" y="187"/>
                    <a:pt x="344" y="151"/>
                  </a:cubicBezTo>
                  <a:cubicBezTo>
                    <a:pt x="439" y="151"/>
                    <a:pt x="439" y="151"/>
                    <a:pt x="439" y="151"/>
                  </a:cubicBezTo>
                  <a:cubicBezTo>
                    <a:pt x="439" y="148"/>
                    <a:pt x="440" y="144"/>
                    <a:pt x="440" y="139"/>
                  </a:cubicBezTo>
                  <a:cubicBezTo>
                    <a:pt x="440" y="94"/>
                    <a:pt x="419" y="66"/>
                    <a:pt x="380" y="66"/>
                  </a:cubicBezTo>
                  <a:close/>
                  <a:moveTo>
                    <a:pt x="416" y="134"/>
                  </a:moveTo>
                  <a:cubicBezTo>
                    <a:pt x="344" y="134"/>
                    <a:pt x="344" y="134"/>
                    <a:pt x="344" y="134"/>
                  </a:cubicBezTo>
                  <a:cubicBezTo>
                    <a:pt x="346" y="100"/>
                    <a:pt x="360" y="85"/>
                    <a:pt x="380" y="85"/>
                  </a:cubicBezTo>
                  <a:cubicBezTo>
                    <a:pt x="405" y="85"/>
                    <a:pt x="416" y="102"/>
                    <a:pt x="416" y="132"/>
                  </a:cubicBezTo>
                  <a:lnTo>
                    <a:pt x="416" y="134"/>
                  </a:lnTo>
                  <a:close/>
                  <a:moveTo>
                    <a:pt x="681" y="24"/>
                  </a:moveTo>
                  <a:cubicBezTo>
                    <a:pt x="640" y="167"/>
                    <a:pt x="640" y="167"/>
                    <a:pt x="640" y="167"/>
                  </a:cubicBezTo>
                  <a:cubicBezTo>
                    <a:pt x="598" y="24"/>
                    <a:pt x="598" y="24"/>
                    <a:pt x="598" y="24"/>
                  </a:cubicBezTo>
                  <a:cubicBezTo>
                    <a:pt x="565" y="24"/>
                    <a:pt x="565" y="24"/>
                    <a:pt x="565" y="24"/>
                  </a:cubicBezTo>
                  <a:cubicBezTo>
                    <a:pt x="549" y="217"/>
                    <a:pt x="549" y="217"/>
                    <a:pt x="549" y="217"/>
                  </a:cubicBezTo>
                  <a:cubicBezTo>
                    <a:pt x="572" y="217"/>
                    <a:pt x="572" y="217"/>
                    <a:pt x="572" y="217"/>
                  </a:cubicBezTo>
                  <a:cubicBezTo>
                    <a:pt x="578" y="130"/>
                    <a:pt x="578" y="130"/>
                    <a:pt x="578" y="130"/>
                  </a:cubicBezTo>
                  <a:cubicBezTo>
                    <a:pt x="581" y="102"/>
                    <a:pt x="583" y="71"/>
                    <a:pt x="583" y="49"/>
                  </a:cubicBezTo>
                  <a:cubicBezTo>
                    <a:pt x="628" y="195"/>
                    <a:pt x="628" y="195"/>
                    <a:pt x="628" y="195"/>
                  </a:cubicBezTo>
                  <a:cubicBezTo>
                    <a:pt x="651" y="195"/>
                    <a:pt x="651" y="195"/>
                    <a:pt x="651" y="195"/>
                  </a:cubicBezTo>
                  <a:cubicBezTo>
                    <a:pt x="694" y="49"/>
                    <a:pt x="694" y="49"/>
                    <a:pt x="694" y="49"/>
                  </a:cubicBezTo>
                  <a:cubicBezTo>
                    <a:pt x="695" y="65"/>
                    <a:pt x="697" y="98"/>
                    <a:pt x="700" y="129"/>
                  </a:cubicBezTo>
                  <a:cubicBezTo>
                    <a:pt x="707" y="217"/>
                    <a:pt x="707" y="217"/>
                    <a:pt x="707" y="217"/>
                  </a:cubicBezTo>
                  <a:cubicBezTo>
                    <a:pt x="730" y="217"/>
                    <a:pt x="730" y="217"/>
                    <a:pt x="730" y="217"/>
                  </a:cubicBezTo>
                  <a:cubicBezTo>
                    <a:pt x="714" y="24"/>
                    <a:pt x="714" y="24"/>
                    <a:pt x="714" y="24"/>
                  </a:cubicBezTo>
                  <a:lnTo>
                    <a:pt x="681" y="24"/>
                  </a:lnTo>
                  <a:close/>
                  <a:moveTo>
                    <a:pt x="780" y="217"/>
                  </a:moveTo>
                  <a:cubicBezTo>
                    <a:pt x="803" y="217"/>
                    <a:pt x="803" y="217"/>
                    <a:pt x="803" y="217"/>
                  </a:cubicBezTo>
                  <a:cubicBezTo>
                    <a:pt x="803" y="70"/>
                    <a:pt x="803" y="70"/>
                    <a:pt x="803" y="70"/>
                  </a:cubicBezTo>
                  <a:cubicBezTo>
                    <a:pt x="780" y="70"/>
                    <a:pt x="780" y="70"/>
                    <a:pt x="780" y="70"/>
                  </a:cubicBezTo>
                  <a:lnTo>
                    <a:pt x="780" y="217"/>
                  </a:lnTo>
                  <a:close/>
                  <a:moveTo>
                    <a:pt x="791" y="0"/>
                  </a:moveTo>
                  <a:cubicBezTo>
                    <a:pt x="782" y="0"/>
                    <a:pt x="775" y="7"/>
                    <a:pt x="775" y="17"/>
                  </a:cubicBezTo>
                  <a:cubicBezTo>
                    <a:pt x="775" y="26"/>
                    <a:pt x="782" y="33"/>
                    <a:pt x="791" y="33"/>
                  </a:cubicBezTo>
                  <a:cubicBezTo>
                    <a:pt x="801" y="33"/>
                    <a:pt x="808" y="26"/>
                    <a:pt x="808" y="17"/>
                  </a:cubicBezTo>
                  <a:cubicBezTo>
                    <a:pt x="808" y="7"/>
                    <a:pt x="801" y="0"/>
                    <a:pt x="791" y="0"/>
                  </a:cubicBezTo>
                  <a:close/>
                  <a:moveTo>
                    <a:pt x="926" y="66"/>
                  </a:moveTo>
                  <a:cubicBezTo>
                    <a:pt x="906" y="66"/>
                    <a:pt x="891" y="77"/>
                    <a:pt x="880" y="92"/>
                  </a:cubicBezTo>
                  <a:cubicBezTo>
                    <a:pt x="878" y="70"/>
                    <a:pt x="878" y="70"/>
                    <a:pt x="878" y="70"/>
                  </a:cubicBezTo>
                  <a:cubicBezTo>
                    <a:pt x="858" y="70"/>
                    <a:pt x="858" y="70"/>
                    <a:pt x="858" y="70"/>
                  </a:cubicBezTo>
                  <a:cubicBezTo>
                    <a:pt x="858" y="217"/>
                    <a:pt x="858" y="217"/>
                    <a:pt x="858" y="217"/>
                  </a:cubicBezTo>
                  <a:cubicBezTo>
                    <a:pt x="881" y="217"/>
                    <a:pt x="881" y="217"/>
                    <a:pt x="881" y="217"/>
                  </a:cubicBezTo>
                  <a:cubicBezTo>
                    <a:pt x="881" y="112"/>
                    <a:pt x="881" y="112"/>
                    <a:pt x="881" y="112"/>
                  </a:cubicBezTo>
                  <a:cubicBezTo>
                    <a:pt x="892" y="96"/>
                    <a:pt x="903" y="85"/>
                    <a:pt x="921" y="85"/>
                  </a:cubicBezTo>
                  <a:cubicBezTo>
                    <a:pt x="936" y="85"/>
                    <a:pt x="945" y="92"/>
                    <a:pt x="945" y="115"/>
                  </a:cubicBezTo>
                  <a:cubicBezTo>
                    <a:pt x="945" y="217"/>
                    <a:pt x="945" y="217"/>
                    <a:pt x="945" y="217"/>
                  </a:cubicBezTo>
                  <a:cubicBezTo>
                    <a:pt x="969" y="217"/>
                    <a:pt x="969" y="217"/>
                    <a:pt x="969" y="217"/>
                  </a:cubicBezTo>
                  <a:cubicBezTo>
                    <a:pt x="969" y="111"/>
                    <a:pt x="969" y="111"/>
                    <a:pt x="969" y="111"/>
                  </a:cubicBezTo>
                  <a:cubicBezTo>
                    <a:pt x="969" y="83"/>
                    <a:pt x="953" y="66"/>
                    <a:pt x="926" y="66"/>
                  </a:cubicBezTo>
                  <a:close/>
                  <a:moveTo>
                    <a:pt x="1110" y="85"/>
                  </a:moveTo>
                  <a:cubicBezTo>
                    <a:pt x="1101" y="75"/>
                    <a:pt x="1088" y="66"/>
                    <a:pt x="1070" y="66"/>
                  </a:cubicBezTo>
                  <a:cubicBezTo>
                    <a:pt x="1034" y="66"/>
                    <a:pt x="1012" y="99"/>
                    <a:pt x="1012" y="144"/>
                  </a:cubicBezTo>
                  <a:cubicBezTo>
                    <a:pt x="1012" y="190"/>
                    <a:pt x="1032" y="220"/>
                    <a:pt x="1068" y="220"/>
                  </a:cubicBezTo>
                  <a:cubicBezTo>
                    <a:pt x="1086" y="220"/>
                    <a:pt x="1101" y="211"/>
                    <a:pt x="1110" y="196"/>
                  </a:cubicBezTo>
                  <a:cubicBezTo>
                    <a:pt x="1113" y="217"/>
                    <a:pt x="1113" y="217"/>
                    <a:pt x="1113" y="217"/>
                  </a:cubicBezTo>
                  <a:cubicBezTo>
                    <a:pt x="1133" y="217"/>
                    <a:pt x="1133" y="217"/>
                    <a:pt x="1133" y="217"/>
                  </a:cubicBezTo>
                  <a:cubicBezTo>
                    <a:pt x="1133" y="10"/>
                    <a:pt x="1133" y="10"/>
                    <a:pt x="1133" y="10"/>
                  </a:cubicBezTo>
                  <a:cubicBezTo>
                    <a:pt x="1110" y="8"/>
                    <a:pt x="1110" y="8"/>
                    <a:pt x="1110" y="8"/>
                  </a:cubicBezTo>
                  <a:lnTo>
                    <a:pt x="1110" y="85"/>
                  </a:lnTo>
                  <a:close/>
                  <a:moveTo>
                    <a:pt x="1110" y="178"/>
                  </a:moveTo>
                  <a:cubicBezTo>
                    <a:pt x="1100" y="193"/>
                    <a:pt x="1090" y="202"/>
                    <a:pt x="1072" y="202"/>
                  </a:cubicBezTo>
                  <a:cubicBezTo>
                    <a:pt x="1050" y="202"/>
                    <a:pt x="1037" y="183"/>
                    <a:pt x="1037" y="144"/>
                  </a:cubicBezTo>
                  <a:cubicBezTo>
                    <a:pt x="1037" y="104"/>
                    <a:pt x="1052" y="85"/>
                    <a:pt x="1075" y="85"/>
                  </a:cubicBezTo>
                  <a:cubicBezTo>
                    <a:pt x="1090" y="85"/>
                    <a:pt x="1101" y="93"/>
                    <a:pt x="1110" y="105"/>
                  </a:cubicBezTo>
                  <a:lnTo>
                    <a:pt x="1110" y="178"/>
                  </a:lnTo>
                  <a:close/>
                  <a:moveTo>
                    <a:pt x="1196" y="49"/>
                  </a:moveTo>
                  <a:cubicBezTo>
                    <a:pt x="1196" y="70"/>
                    <a:pt x="1196" y="70"/>
                    <a:pt x="1196" y="70"/>
                  </a:cubicBezTo>
                  <a:cubicBezTo>
                    <a:pt x="1170" y="70"/>
                    <a:pt x="1170" y="70"/>
                    <a:pt x="1170" y="70"/>
                  </a:cubicBezTo>
                  <a:cubicBezTo>
                    <a:pt x="1170" y="88"/>
                    <a:pt x="1170" y="88"/>
                    <a:pt x="1170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196" y="217"/>
                    <a:pt x="1196" y="217"/>
                    <a:pt x="1196" y="217"/>
                  </a:cubicBezTo>
                  <a:cubicBezTo>
                    <a:pt x="1220" y="217"/>
                    <a:pt x="1220" y="217"/>
                    <a:pt x="1220" y="217"/>
                  </a:cubicBezTo>
                  <a:cubicBezTo>
                    <a:pt x="1220" y="88"/>
                    <a:pt x="1220" y="88"/>
                    <a:pt x="1220" y="88"/>
                  </a:cubicBezTo>
                  <a:cubicBezTo>
                    <a:pt x="1253" y="88"/>
                    <a:pt x="1253" y="88"/>
                    <a:pt x="1253" y="88"/>
                  </a:cubicBezTo>
                  <a:cubicBezTo>
                    <a:pt x="1256" y="70"/>
                    <a:pt x="1256" y="70"/>
                    <a:pt x="1256" y="70"/>
                  </a:cubicBezTo>
                  <a:cubicBezTo>
                    <a:pt x="1220" y="70"/>
                    <a:pt x="1220" y="70"/>
                    <a:pt x="1220" y="70"/>
                  </a:cubicBezTo>
                  <a:cubicBezTo>
                    <a:pt x="1220" y="48"/>
                    <a:pt x="1220" y="48"/>
                    <a:pt x="1220" y="48"/>
                  </a:cubicBezTo>
                  <a:cubicBezTo>
                    <a:pt x="1220" y="34"/>
                    <a:pt x="1226" y="27"/>
                    <a:pt x="1242" y="27"/>
                  </a:cubicBezTo>
                  <a:cubicBezTo>
                    <a:pt x="1250" y="27"/>
                    <a:pt x="1259" y="28"/>
                    <a:pt x="1268" y="32"/>
                  </a:cubicBezTo>
                  <a:cubicBezTo>
                    <a:pt x="1276" y="15"/>
                    <a:pt x="1276" y="15"/>
                    <a:pt x="1276" y="15"/>
                  </a:cubicBezTo>
                  <a:cubicBezTo>
                    <a:pt x="1264" y="10"/>
                    <a:pt x="1254" y="8"/>
                    <a:pt x="1241" y="8"/>
                  </a:cubicBezTo>
                  <a:cubicBezTo>
                    <a:pt x="1212" y="8"/>
                    <a:pt x="1196" y="24"/>
                    <a:pt x="1196" y="49"/>
                  </a:cubicBezTo>
                  <a:close/>
                  <a:moveTo>
                    <a:pt x="1377" y="175"/>
                  </a:moveTo>
                  <a:cubicBezTo>
                    <a:pt x="1368" y="191"/>
                    <a:pt x="1355" y="202"/>
                    <a:pt x="1338" y="202"/>
                  </a:cubicBezTo>
                  <a:cubicBezTo>
                    <a:pt x="1322" y="202"/>
                    <a:pt x="1314" y="194"/>
                    <a:pt x="1314" y="173"/>
                  </a:cubicBezTo>
                  <a:cubicBezTo>
                    <a:pt x="1314" y="70"/>
                    <a:pt x="1314" y="70"/>
                    <a:pt x="1314" y="70"/>
                  </a:cubicBezTo>
                  <a:cubicBezTo>
                    <a:pt x="1291" y="70"/>
                    <a:pt x="1291" y="70"/>
                    <a:pt x="1291" y="70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204"/>
                    <a:pt x="1306" y="220"/>
                    <a:pt x="1332" y="220"/>
                  </a:cubicBezTo>
                  <a:cubicBezTo>
                    <a:pt x="1353" y="220"/>
                    <a:pt x="1367" y="211"/>
                    <a:pt x="1378" y="193"/>
                  </a:cubicBezTo>
                  <a:cubicBezTo>
                    <a:pt x="1380" y="217"/>
                    <a:pt x="1380" y="217"/>
                    <a:pt x="1380" y="217"/>
                  </a:cubicBezTo>
                  <a:cubicBezTo>
                    <a:pt x="1400" y="217"/>
                    <a:pt x="1400" y="217"/>
                    <a:pt x="1400" y="217"/>
                  </a:cubicBezTo>
                  <a:cubicBezTo>
                    <a:pt x="1400" y="70"/>
                    <a:pt x="1400" y="70"/>
                    <a:pt x="1400" y="70"/>
                  </a:cubicBezTo>
                  <a:cubicBezTo>
                    <a:pt x="1377" y="70"/>
                    <a:pt x="1377" y="70"/>
                    <a:pt x="1377" y="70"/>
                  </a:cubicBezTo>
                  <a:lnTo>
                    <a:pt x="1377" y="175"/>
                  </a:lnTo>
                  <a:close/>
                  <a:moveTo>
                    <a:pt x="1487" y="201"/>
                  </a:moveTo>
                  <a:cubicBezTo>
                    <a:pt x="1480" y="201"/>
                    <a:pt x="1477" y="197"/>
                    <a:pt x="1477" y="188"/>
                  </a:cubicBezTo>
                  <a:cubicBezTo>
                    <a:pt x="1477" y="8"/>
                    <a:pt x="1477" y="8"/>
                    <a:pt x="1477" y="8"/>
                  </a:cubicBezTo>
                  <a:cubicBezTo>
                    <a:pt x="1453" y="10"/>
                    <a:pt x="1453" y="10"/>
                    <a:pt x="1453" y="10"/>
                  </a:cubicBezTo>
                  <a:cubicBezTo>
                    <a:pt x="1453" y="189"/>
                    <a:pt x="1453" y="189"/>
                    <a:pt x="1453" y="189"/>
                  </a:cubicBezTo>
                  <a:cubicBezTo>
                    <a:pt x="1453" y="209"/>
                    <a:pt x="1465" y="220"/>
                    <a:pt x="1483" y="220"/>
                  </a:cubicBezTo>
                  <a:cubicBezTo>
                    <a:pt x="1490" y="220"/>
                    <a:pt x="1497" y="218"/>
                    <a:pt x="1502" y="216"/>
                  </a:cubicBezTo>
                  <a:cubicBezTo>
                    <a:pt x="1496" y="199"/>
                    <a:pt x="1496" y="199"/>
                    <a:pt x="1496" y="199"/>
                  </a:cubicBezTo>
                  <a:cubicBezTo>
                    <a:pt x="1493" y="200"/>
                    <a:pt x="1490" y="201"/>
                    <a:pt x="1487" y="201"/>
                  </a:cubicBezTo>
                  <a:close/>
                  <a:moveTo>
                    <a:pt x="1613" y="217"/>
                  </a:moveTo>
                  <a:cubicBezTo>
                    <a:pt x="1637" y="217"/>
                    <a:pt x="1637" y="217"/>
                    <a:pt x="1637" y="217"/>
                  </a:cubicBezTo>
                  <a:cubicBezTo>
                    <a:pt x="1637" y="24"/>
                    <a:pt x="1637" y="24"/>
                    <a:pt x="1637" y="24"/>
                  </a:cubicBezTo>
                  <a:cubicBezTo>
                    <a:pt x="1613" y="24"/>
                    <a:pt x="1613" y="24"/>
                    <a:pt x="1613" y="24"/>
                  </a:cubicBezTo>
                  <a:lnTo>
                    <a:pt x="1613" y="217"/>
                  </a:lnTo>
                  <a:close/>
                  <a:moveTo>
                    <a:pt x="1670" y="45"/>
                  </a:moveTo>
                  <a:cubicBezTo>
                    <a:pt x="1725" y="45"/>
                    <a:pt x="1725" y="45"/>
                    <a:pt x="1725" y="45"/>
                  </a:cubicBezTo>
                  <a:cubicBezTo>
                    <a:pt x="1725" y="217"/>
                    <a:pt x="1725" y="217"/>
                    <a:pt x="1725" y="217"/>
                  </a:cubicBezTo>
                  <a:cubicBezTo>
                    <a:pt x="1749" y="217"/>
                    <a:pt x="1749" y="217"/>
                    <a:pt x="1749" y="217"/>
                  </a:cubicBezTo>
                  <a:cubicBezTo>
                    <a:pt x="1749" y="45"/>
                    <a:pt x="1749" y="45"/>
                    <a:pt x="1749" y="45"/>
                  </a:cubicBezTo>
                  <a:cubicBezTo>
                    <a:pt x="1803" y="45"/>
                    <a:pt x="1803" y="45"/>
                    <a:pt x="1803" y="45"/>
                  </a:cubicBezTo>
                  <a:cubicBezTo>
                    <a:pt x="1806" y="24"/>
                    <a:pt x="1806" y="24"/>
                    <a:pt x="1806" y="24"/>
                  </a:cubicBezTo>
                  <a:cubicBezTo>
                    <a:pt x="1670" y="24"/>
                    <a:pt x="1670" y="24"/>
                    <a:pt x="1670" y="24"/>
                  </a:cubicBezTo>
                  <a:lnTo>
                    <a:pt x="1670" y="45"/>
                  </a:lnTo>
                  <a:close/>
                  <a:moveTo>
                    <a:pt x="1981" y="200"/>
                  </a:moveTo>
                  <a:cubicBezTo>
                    <a:pt x="1950" y="200"/>
                    <a:pt x="1926" y="177"/>
                    <a:pt x="1926" y="121"/>
                  </a:cubicBezTo>
                  <a:cubicBezTo>
                    <a:pt x="1926" y="62"/>
                    <a:pt x="1951" y="41"/>
                    <a:pt x="1981" y="41"/>
                  </a:cubicBezTo>
                  <a:cubicBezTo>
                    <a:pt x="1995" y="41"/>
                    <a:pt x="2006" y="46"/>
                    <a:pt x="2019" y="55"/>
                  </a:cubicBezTo>
                  <a:cubicBezTo>
                    <a:pt x="2032" y="40"/>
                    <a:pt x="2032" y="40"/>
                    <a:pt x="2032" y="40"/>
                  </a:cubicBezTo>
                  <a:cubicBezTo>
                    <a:pt x="2017" y="28"/>
                    <a:pt x="2003" y="21"/>
                    <a:pt x="1980" y="21"/>
                  </a:cubicBezTo>
                  <a:cubicBezTo>
                    <a:pt x="1936" y="21"/>
                    <a:pt x="1900" y="55"/>
                    <a:pt x="1900" y="121"/>
                  </a:cubicBezTo>
                  <a:cubicBezTo>
                    <a:pt x="1900" y="185"/>
                    <a:pt x="1934" y="220"/>
                    <a:pt x="1980" y="220"/>
                  </a:cubicBezTo>
                  <a:cubicBezTo>
                    <a:pt x="2005" y="220"/>
                    <a:pt x="2023" y="210"/>
                    <a:pt x="2034" y="199"/>
                  </a:cubicBezTo>
                  <a:cubicBezTo>
                    <a:pt x="2022" y="183"/>
                    <a:pt x="2022" y="183"/>
                    <a:pt x="2022" y="183"/>
                  </a:cubicBezTo>
                  <a:cubicBezTo>
                    <a:pt x="2011" y="192"/>
                    <a:pt x="1999" y="200"/>
                    <a:pt x="1981" y="200"/>
                  </a:cubicBezTo>
                  <a:close/>
                  <a:moveTo>
                    <a:pt x="2119" y="66"/>
                  </a:moveTo>
                  <a:cubicBezTo>
                    <a:pt x="2077" y="66"/>
                    <a:pt x="2054" y="97"/>
                    <a:pt x="2054" y="144"/>
                  </a:cubicBezTo>
                  <a:cubicBezTo>
                    <a:pt x="2054" y="190"/>
                    <a:pt x="2077" y="220"/>
                    <a:pt x="2118" y="220"/>
                  </a:cubicBezTo>
                  <a:cubicBezTo>
                    <a:pt x="2159" y="220"/>
                    <a:pt x="2183" y="189"/>
                    <a:pt x="2183" y="143"/>
                  </a:cubicBezTo>
                  <a:cubicBezTo>
                    <a:pt x="2183" y="96"/>
                    <a:pt x="2160" y="66"/>
                    <a:pt x="2119" y="66"/>
                  </a:cubicBezTo>
                  <a:close/>
                  <a:moveTo>
                    <a:pt x="2118" y="201"/>
                  </a:moveTo>
                  <a:cubicBezTo>
                    <a:pt x="2093" y="201"/>
                    <a:pt x="2079" y="183"/>
                    <a:pt x="2079" y="144"/>
                  </a:cubicBezTo>
                  <a:cubicBezTo>
                    <a:pt x="2079" y="104"/>
                    <a:pt x="2093" y="85"/>
                    <a:pt x="2119" y="85"/>
                  </a:cubicBezTo>
                  <a:cubicBezTo>
                    <a:pt x="2144" y="85"/>
                    <a:pt x="2158" y="104"/>
                    <a:pt x="2158" y="143"/>
                  </a:cubicBezTo>
                  <a:cubicBezTo>
                    <a:pt x="2158" y="183"/>
                    <a:pt x="2144" y="201"/>
                    <a:pt x="2118" y="201"/>
                  </a:cubicBezTo>
                  <a:close/>
                  <a:moveTo>
                    <a:pt x="2374" y="66"/>
                  </a:moveTo>
                  <a:cubicBezTo>
                    <a:pt x="2354" y="66"/>
                    <a:pt x="2340" y="77"/>
                    <a:pt x="2329" y="94"/>
                  </a:cubicBezTo>
                  <a:cubicBezTo>
                    <a:pt x="2324" y="76"/>
                    <a:pt x="2311" y="66"/>
                    <a:pt x="2292" y="66"/>
                  </a:cubicBezTo>
                  <a:cubicBezTo>
                    <a:pt x="2273" y="66"/>
                    <a:pt x="2259" y="77"/>
                    <a:pt x="2249" y="92"/>
                  </a:cubicBezTo>
                  <a:cubicBezTo>
                    <a:pt x="2247" y="70"/>
                    <a:pt x="2247" y="70"/>
                    <a:pt x="2247" y="70"/>
                  </a:cubicBezTo>
                  <a:cubicBezTo>
                    <a:pt x="2227" y="70"/>
                    <a:pt x="2227" y="70"/>
                    <a:pt x="2227" y="70"/>
                  </a:cubicBezTo>
                  <a:cubicBezTo>
                    <a:pt x="2227" y="217"/>
                    <a:pt x="2227" y="217"/>
                    <a:pt x="2227" y="217"/>
                  </a:cubicBezTo>
                  <a:cubicBezTo>
                    <a:pt x="2251" y="217"/>
                    <a:pt x="2251" y="217"/>
                    <a:pt x="2251" y="217"/>
                  </a:cubicBezTo>
                  <a:cubicBezTo>
                    <a:pt x="2251" y="112"/>
                    <a:pt x="2251" y="112"/>
                    <a:pt x="2251" y="112"/>
                  </a:cubicBezTo>
                  <a:cubicBezTo>
                    <a:pt x="2261" y="96"/>
                    <a:pt x="2271" y="85"/>
                    <a:pt x="2287" y="85"/>
                  </a:cubicBezTo>
                  <a:cubicBezTo>
                    <a:pt x="2299" y="85"/>
                    <a:pt x="2308" y="92"/>
                    <a:pt x="2308" y="115"/>
                  </a:cubicBezTo>
                  <a:cubicBezTo>
                    <a:pt x="2308" y="217"/>
                    <a:pt x="2308" y="217"/>
                    <a:pt x="2308" y="217"/>
                  </a:cubicBezTo>
                  <a:cubicBezTo>
                    <a:pt x="2332" y="217"/>
                    <a:pt x="2332" y="217"/>
                    <a:pt x="2332" y="217"/>
                  </a:cubicBezTo>
                  <a:cubicBezTo>
                    <a:pt x="2332" y="112"/>
                    <a:pt x="2332" y="112"/>
                    <a:pt x="2332" y="112"/>
                  </a:cubicBezTo>
                  <a:cubicBezTo>
                    <a:pt x="2342" y="96"/>
                    <a:pt x="2352" y="85"/>
                    <a:pt x="2368" y="85"/>
                  </a:cubicBezTo>
                  <a:cubicBezTo>
                    <a:pt x="2380" y="85"/>
                    <a:pt x="2390" y="92"/>
                    <a:pt x="2390" y="115"/>
                  </a:cubicBezTo>
                  <a:cubicBezTo>
                    <a:pt x="2390" y="217"/>
                    <a:pt x="2390" y="217"/>
                    <a:pt x="2390" y="217"/>
                  </a:cubicBezTo>
                  <a:cubicBezTo>
                    <a:pt x="2413" y="217"/>
                    <a:pt x="2413" y="217"/>
                    <a:pt x="2413" y="217"/>
                  </a:cubicBezTo>
                  <a:cubicBezTo>
                    <a:pt x="2413" y="111"/>
                    <a:pt x="2413" y="111"/>
                    <a:pt x="2413" y="111"/>
                  </a:cubicBezTo>
                  <a:cubicBezTo>
                    <a:pt x="2413" y="84"/>
                    <a:pt x="2398" y="66"/>
                    <a:pt x="2374" y="66"/>
                  </a:cubicBezTo>
                  <a:close/>
                  <a:moveTo>
                    <a:pt x="2532" y="66"/>
                  </a:moveTo>
                  <a:cubicBezTo>
                    <a:pt x="2515" y="66"/>
                    <a:pt x="2499" y="75"/>
                    <a:pt x="2489" y="90"/>
                  </a:cubicBezTo>
                  <a:cubicBezTo>
                    <a:pt x="2487" y="70"/>
                    <a:pt x="2487" y="70"/>
                    <a:pt x="2487" y="70"/>
                  </a:cubicBezTo>
                  <a:cubicBezTo>
                    <a:pt x="2467" y="70"/>
                    <a:pt x="2467" y="70"/>
                    <a:pt x="2467" y="70"/>
                  </a:cubicBezTo>
                  <a:cubicBezTo>
                    <a:pt x="2467" y="276"/>
                    <a:pt x="2467" y="276"/>
                    <a:pt x="2467" y="276"/>
                  </a:cubicBezTo>
                  <a:cubicBezTo>
                    <a:pt x="2490" y="273"/>
                    <a:pt x="2490" y="273"/>
                    <a:pt x="2490" y="273"/>
                  </a:cubicBezTo>
                  <a:cubicBezTo>
                    <a:pt x="2490" y="203"/>
                    <a:pt x="2490" y="203"/>
                    <a:pt x="2490" y="203"/>
                  </a:cubicBezTo>
                  <a:cubicBezTo>
                    <a:pt x="2499" y="214"/>
                    <a:pt x="2513" y="220"/>
                    <a:pt x="2529" y="220"/>
                  </a:cubicBezTo>
                  <a:cubicBezTo>
                    <a:pt x="2567" y="220"/>
                    <a:pt x="2587" y="188"/>
                    <a:pt x="2587" y="143"/>
                  </a:cubicBezTo>
                  <a:cubicBezTo>
                    <a:pt x="2587" y="96"/>
                    <a:pt x="2571" y="66"/>
                    <a:pt x="2532" y="66"/>
                  </a:cubicBezTo>
                  <a:close/>
                  <a:moveTo>
                    <a:pt x="2524" y="201"/>
                  </a:moveTo>
                  <a:cubicBezTo>
                    <a:pt x="2510" y="201"/>
                    <a:pt x="2498" y="194"/>
                    <a:pt x="2490" y="182"/>
                  </a:cubicBezTo>
                  <a:cubicBezTo>
                    <a:pt x="2490" y="109"/>
                    <a:pt x="2490" y="109"/>
                    <a:pt x="2490" y="109"/>
                  </a:cubicBezTo>
                  <a:cubicBezTo>
                    <a:pt x="2498" y="97"/>
                    <a:pt x="2511" y="85"/>
                    <a:pt x="2527" y="85"/>
                  </a:cubicBezTo>
                  <a:cubicBezTo>
                    <a:pt x="2550" y="85"/>
                    <a:pt x="2562" y="104"/>
                    <a:pt x="2562" y="143"/>
                  </a:cubicBezTo>
                  <a:cubicBezTo>
                    <a:pt x="2562" y="183"/>
                    <a:pt x="2548" y="201"/>
                    <a:pt x="2524" y="201"/>
                  </a:cubicBezTo>
                  <a:close/>
                  <a:moveTo>
                    <a:pt x="2729" y="183"/>
                  </a:moveTo>
                  <a:cubicBezTo>
                    <a:pt x="2729" y="115"/>
                    <a:pt x="2729" y="115"/>
                    <a:pt x="2729" y="115"/>
                  </a:cubicBezTo>
                  <a:cubicBezTo>
                    <a:pt x="2729" y="84"/>
                    <a:pt x="2713" y="66"/>
                    <a:pt x="2679" y="66"/>
                  </a:cubicBezTo>
                  <a:cubicBezTo>
                    <a:pt x="2662" y="66"/>
                    <a:pt x="2646" y="70"/>
                    <a:pt x="2629" y="76"/>
                  </a:cubicBezTo>
                  <a:cubicBezTo>
                    <a:pt x="2635" y="94"/>
                    <a:pt x="2635" y="94"/>
                    <a:pt x="2635" y="94"/>
                  </a:cubicBezTo>
                  <a:cubicBezTo>
                    <a:pt x="2650" y="88"/>
                    <a:pt x="2663" y="86"/>
                    <a:pt x="2674" y="86"/>
                  </a:cubicBezTo>
                  <a:cubicBezTo>
                    <a:pt x="2696" y="86"/>
                    <a:pt x="2706" y="94"/>
                    <a:pt x="2706" y="116"/>
                  </a:cubicBezTo>
                  <a:cubicBezTo>
                    <a:pt x="2706" y="127"/>
                    <a:pt x="2706" y="127"/>
                    <a:pt x="2706" y="127"/>
                  </a:cubicBezTo>
                  <a:cubicBezTo>
                    <a:pt x="2682" y="127"/>
                    <a:pt x="2682" y="127"/>
                    <a:pt x="2682" y="127"/>
                  </a:cubicBezTo>
                  <a:cubicBezTo>
                    <a:pt x="2642" y="127"/>
                    <a:pt x="2618" y="144"/>
                    <a:pt x="2618" y="176"/>
                  </a:cubicBezTo>
                  <a:cubicBezTo>
                    <a:pt x="2618" y="202"/>
                    <a:pt x="2635" y="220"/>
                    <a:pt x="2665" y="220"/>
                  </a:cubicBezTo>
                  <a:cubicBezTo>
                    <a:pt x="2683" y="220"/>
                    <a:pt x="2699" y="213"/>
                    <a:pt x="2709" y="198"/>
                  </a:cubicBezTo>
                  <a:cubicBezTo>
                    <a:pt x="2713" y="212"/>
                    <a:pt x="2722" y="218"/>
                    <a:pt x="2736" y="220"/>
                  </a:cubicBezTo>
                  <a:cubicBezTo>
                    <a:pt x="2742" y="204"/>
                    <a:pt x="2742" y="204"/>
                    <a:pt x="2742" y="204"/>
                  </a:cubicBezTo>
                  <a:cubicBezTo>
                    <a:pt x="2734" y="201"/>
                    <a:pt x="2729" y="197"/>
                    <a:pt x="2729" y="183"/>
                  </a:cubicBezTo>
                  <a:close/>
                  <a:moveTo>
                    <a:pt x="2706" y="179"/>
                  </a:moveTo>
                  <a:cubicBezTo>
                    <a:pt x="2697" y="194"/>
                    <a:pt x="2686" y="202"/>
                    <a:pt x="2670" y="202"/>
                  </a:cubicBezTo>
                  <a:cubicBezTo>
                    <a:pt x="2652" y="202"/>
                    <a:pt x="2643" y="193"/>
                    <a:pt x="2643" y="175"/>
                  </a:cubicBezTo>
                  <a:cubicBezTo>
                    <a:pt x="2643" y="154"/>
                    <a:pt x="2658" y="143"/>
                    <a:pt x="2685" y="143"/>
                  </a:cubicBezTo>
                  <a:cubicBezTo>
                    <a:pt x="2706" y="143"/>
                    <a:pt x="2706" y="143"/>
                    <a:pt x="2706" y="143"/>
                  </a:cubicBezTo>
                  <a:lnTo>
                    <a:pt x="2706" y="179"/>
                  </a:lnTo>
                  <a:close/>
                  <a:moveTo>
                    <a:pt x="2852" y="66"/>
                  </a:moveTo>
                  <a:cubicBezTo>
                    <a:pt x="2832" y="66"/>
                    <a:pt x="2816" y="77"/>
                    <a:pt x="2806" y="92"/>
                  </a:cubicBezTo>
                  <a:cubicBezTo>
                    <a:pt x="2804" y="70"/>
                    <a:pt x="2804" y="70"/>
                    <a:pt x="2804" y="70"/>
                  </a:cubicBezTo>
                  <a:cubicBezTo>
                    <a:pt x="2784" y="70"/>
                    <a:pt x="2784" y="70"/>
                    <a:pt x="2784" y="70"/>
                  </a:cubicBezTo>
                  <a:cubicBezTo>
                    <a:pt x="2784" y="217"/>
                    <a:pt x="2784" y="217"/>
                    <a:pt x="2784" y="217"/>
                  </a:cubicBezTo>
                  <a:cubicBezTo>
                    <a:pt x="2807" y="217"/>
                    <a:pt x="2807" y="217"/>
                    <a:pt x="2807" y="217"/>
                  </a:cubicBezTo>
                  <a:cubicBezTo>
                    <a:pt x="2807" y="112"/>
                    <a:pt x="2807" y="112"/>
                    <a:pt x="2807" y="112"/>
                  </a:cubicBezTo>
                  <a:cubicBezTo>
                    <a:pt x="2817" y="96"/>
                    <a:pt x="2829" y="85"/>
                    <a:pt x="2846" y="85"/>
                  </a:cubicBezTo>
                  <a:cubicBezTo>
                    <a:pt x="2862" y="85"/>
                    <a:pt x="2871" y="92"/>
                    <a:pt x="2871" y="115"/>
                  </a:cubicBezTo>
                  <a:cubicBezTo>
                    <a:pt x="2871" y="217"/>
                    <a:pt x="2871" y="217"/>
                    <a:pt x="2871" y="217"/>
                  </a:cubicBezTo>
                  <a:cubicBezTo>
                    <a:pt x="2894" y="217"/>
                    <a:pt x="2894" y="217"/>
                    <a:pt x="2894" y="217"/>
                  </a:cubicBezTo>
                  <a:cubicBezTo>
                    <a:pt x="2894" y="111"/>
                    <a:pt x="2894" y="111"/>
                    <a:pt x="2894" y="111"/>
                  </a:cubicBezTo>
                  <a:cubicBezTo>
                    <a:pt x="2894" y="83"/>
                    <a:pt x="2879" y="66"/>
                    <a:pt x="2852" y="66"/>
                  </a:cubicBezTo>
                  <a:close/>
                  <a:moveTo>
                    <a:pt x="3026" y="70"/>
                  </a:moveTo>
                  <a:cubicBezTo>
                    <a:pt x="2986" y="200"/>
                    <a:pt x="2986" y="200"/>
                    <a:pt x="2986" y="200"/>
                  </a:cubicBezTo>
                  <a:cubicBezTo>
                    <a:pt x="2945" y="70"/>
                    <a:pt x="2945" y="70"/>
                    <a:pt x="2945" y="70"/>
                  </a:cubicBezTo>
                  <a:cubicBezTo>
                    <a:pt x="2920" y="70"/>
                    <a:pt x="2920" y="70"/>
                    <a:pt x="2920" y="70"/>
                  </a:cubicBezTo>
                  <a:cubicBezTo>
                    <a:pt x="2970" y="217"/>
                    <a:pt x="2970" y="217"/>
                    <a:pt x="2970" y="217"/>
                  </a:cubicBezTo>
                  <a:cubicBezTo>
                    <a:pt x="2978" y="217"/>
                    <a:pt x="2978" y="217"/>
                    <a:pt x="2978" y="217"/>
                  </a:cubicBezTo>
                  <a:cubicBezTo>
                    <a:pt x="2970" y="240"/>
                    <a:pt x="2961" y="252"/>
                    <a:pt x="2931" y="258"/>
                  </a:cubicBezTo>
                  <a:cubicBezTo>
                    <a:pt x="2934" y="276"/>
                    <a:pt x="2934" y="276"/>
                    <a:pt x="2934" y="276"/>
                  </a:cubicBezTo>
                  <a:cubicBezTo>
                    <a:pt x="2974" y="271"/>
                    <a:pt x="2990" y="249"/>
                    <a:pt x="3001" y="218"/>
                  </a:cubicBezTo>
                  <a:cubicBezTo>
                    <a:pt x="3050" y="70"/>
                    <a:pt x="3050" y="70"/>
                    <a:pt x="3050" y="70"/>
                  </a:cubicBezTo>
                  <a:lnTo>
                    <a:pt x="3026" y="70"/>
                  </a:lnTo>
                  <a:close/>
                </a:path>
              </a:pathLst>
            </a:custGeom>
            <a:solidFill>
              <a:srgbClr val="36A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6"/>
            <p:cNvSpPr>
              <a:spLocks noChangeArrowheads="1"/>
            </p:cNvSpPr>
            <p:nvPr/>
          </p:nvSpPr>
          <p:spPr bwMode="auto">
            <a:xfrm>
              <a:off x="-1360" y="894"/>
              <a:ext cx="2976" cy="2979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/>
            <p:cNvSpPr>
              <a:spLocks noEditPoints="1"/>
            </p:cNvSpPr>
            <p:nvPr/>
          </p:nvSpPr>
          <p:spPr bwMode="auto">
            <a:xfrm>
              <a:off x="-1682" y="309"/>
              <a:ext cx="3617" cy="3564"/>
            </a:xfrm>
            <a:custGeom>
              <a:avLst/>
              <a:gdLst>
                <a:gd name="T0" fmla="*/ 1510 w 1530"/>
                <a:gd name="T1" fmla="*/ 620 h 1506"/>
                <a:gd name="T2" fmla="*/ 1255 w 1530"/>
                <a:gd name="T3" fmla="*/ 688 h 1506"/>
                <a:gd name="T4" fmla="*/ 765 w 1530"/>
                <a:gd name="T5" fmla="*/ 1056 h 1506"/>
                <a:gd name="T6" fmla="*/ 275 w 1530"/>
                <a:gd name="T7" fmla="*/ 688 h 1506"/>
                <a:gd name="T8" fmla="*/ 20 w 1530"/>
                <a:gd name="T9" fmla="*/ 620 h 1506"/>
                <a:gd name="T10" fmla="*/ 0 w 1530"/>
                <a:gd name="T11" fmla="*/ 755 h 1506"/>
                <a:gd name="T12" fmla="*/ 136 w 1530"/>
                <a:gd name="T13" fmla="*/ 791 h 1506"/>
                <a:gd name="T14" fmla="*/ 561 w 1530"/>
                <a:gd name="T15" fmla="*/ 1207 h 1506"/>
                <a:gd name="T16" fmla="*/ 465 w 1530"/>
                <a:gd name="T17" fmla="*/ 1506 h 1506"/>
                <a:gd name="T18" fmla="*/ 1065 w 1530"/>
                <a:gd name="T19" fmla="*/ 1506 h 1506"/>
                <a:gd name="T20" fmla="*/ 969 w 1530"/>
                <a:gd name="T21" fmla="*/ 1207 h 1506"/>
                <a:gd name="T22" fmla="*/ 1394 w 1530"/>
                <a:gd name="T23" fmla="*/ 791 h 1506"/>
                <a:gd name="T24" fmla="*/ 1530 w 1530"/>
                <a:gd name="T25" fmla="*/ 755 h 1506"/>
                <a:gd name="T26" fmla="*/ 1510 w 1530"/>
                <a:gd name="T27" fmla="*/ 620 h 1506"/>
                <a:gd name="T28" fmla="*/ 765 w 1530"/>
                <a:gd name="T29" fmla="*/ 943 h 1506"/>
                <a:gd name="T30" fmla="*/ 1009 w 1530"/>
                <a:gd name="T31" fmla="*/ 699 h 1506"/>
                <a:gd name="T32" fmla="*/ 765 w 1530"/>
                <a:gd name="T33" fmla="*/ 455 h 1506"/>
                <a:gd name="T34" fmla="*/ 521 w 1530"/>
                <a:gd name="T35" fmla="*/ 699 h 1506"/>
                <a:gd name="T36" fmla="*/ 765 w 1530"/>
                <a:gd name="T37" fmla="*/ 943 h 1506"/>
                <a:gd name="T38" fmla="*/ 1295 w 1530"/>
                <a:gd name="T39" fmla="*/ 246 h 1506"/>
                <a:gd name="T40" fmla="*/ 1249 w 1530"/>
                <a:gd name="T41" fmla="*/ 197 h 1506"/>
                <a:gd name="T42" fmla="*/ 1198 w 1530"/>
                <a:gd name="T43" fmla="*/ 152 h 1506"/>
                <a:gd name="T44" fmla="*/ 975 w 1530"/>
                <a:gd name="T45" fmla="*/ 381 h 1506"/>
                <a:gd name="T46" fmla="*/ 1072 w 1530"/>
                <a:gd name="T47" fmla="*/ 475 h 1506"/>
                <a:gd name="T48" fmla="*/ 1295 w 1530"/>
                <a:gd name="T49" fmla="*/ 246 h 1506"/>
                <a:gd name="T50" fmla="*/ 551 w 1530"/>
                <a:gd name="T51" fmla="*/ 381 h 1506"/>
                <a:gd name="T52" fmla="*/ 329 w 1530"/>
                <a:gd name="T53" fmla="*/ 152 h 1506"/>
                <a:gd name="T54" fmla="*/ 278 w 1530"/>
                <a:gd name="T55" fmla="*/ 197 h 1506"/>
                <a:gd name="T56" fmla="*/ 232 w 1530"/>
                <a:gd name="T57" fmla="*/ 246 h 1506"/>
                <a:gd name="T58" fmla="*/ 454 w 1530"/>
                <a:gd name="T59" fmla="*/ 475 h 1506"/>
                <a:gd name="T60" fmla="*/ 551 w 1530"/>
                <a:gd name="T61" fmla="*/ 381 h 1506"/>
                <a:gd name="T62" fmla="*/ 831 w 1530"/>
                <a:gd name="T63" fmla="*/ 4 h 1506"/>
                <a:gd name="T64" fmla="*/ 764 w 1530"/>
                <a:gd name="T65" fmla="*/ 0 h 1506"/>
                <a:gd name="T66" fmla="*/ 696 w 1530"/>
                <a:gd name="T67" fmla="*/ 4 h 1506"/>
                <a:gd name="T68" fmla="*/ 696 w 1530"/>
                <a:gd name="T69" fmla="*/ 323 h 1506"/>
                <a:gd name="T70" fmla="*/ 831 w 1530"/>
                <a:gd name="T71" fmla="*/ 323 h 1506"/>
                <a:gd name="T72" fmla="*/ 831 w 1530"/>
                <a:gd name="T73" fmla="*/ 4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30" h="1506">
                  <a:moveTo>
                    <a:pt x="1510" y="620"/>
                  </a:moveTo>
                  <a:cubicBezTo>
                    <a:pt x="1255" y="688"/>
                    <a:pt x="1255" y="688"/>
                    <a:pt x="1255" y="688"/>
                  </a:cubicBezTo>
                  <a:cubicBezTo>
                    <a:pt x="1193" y="900"/>
                    <a:pt x="997" y="1055"/>
                    <a:pt x="765" y="1056"/>
                  </a:cubicBezTo>
                  <a:cubicBezTo>
                    <a:pt x="533" y="1055"/>
                    <a:pt x="337" y="900"/>
                    <a:pt x="275" y="688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9" y="664"/>
                    <a:pt x="2" y="709"/>
                    <a:pt x="0" y="755"/>
                  </a:cubicBezTo>
                  <a:cubicBezTo>
                    <a:pt x="136" y="791"/>
                    <a:pt x="136" y="791"/>
                    <a:pt x="136" y="791"/>
                  </a:cubicBezTo>
                  <a:cubicBezTo>
                    <a:pt x="204" y="988"/>
                    <a:pt x="362" y="1144"/>
                    <a:pt x="561" y="1207"/>
                  </a:cubicBezTo>
                  <a:cubicBezTo>
                    <a:pt x="465" y="1506"/>
                    <a:pt x="465" y="1506"/>
                    <a:pt x="465" y="1506"/>
                  </a:cubicBezTo>
                  <a:cubicBezTo>
                    <a:pt x="1065" y="1506"/>
                    <a:pt x="1065" y="1506"/>
                    <a:pt x="1065" y="1506"/>
                  </a:cubicBezTo>
                  <a:cubicBezTo>
                    <a:pt x="969" y="1207"/>
                    <a:pt x="969" y="1207"/>
                    <a:pt x="969" y="1207"/>
                  </a:cubicBezTo>
                  <a:cubicBezTo>
                    <a:pt x="1168" y="1144"/>
                    <a:pt x="1326" y="988"/>
                    <a:pt x="1394" y="791"/>
                  </a:cubicBezTo>
                  <a:cubicBezTo>
                    <a:pt x="1530" y="755"/>
                    <a:pt x="1530" y="755"/>
                    <a:pt x="1530" y="755"/>
                  </a:cubicBezTo>
                  <a:cubicBezTo>
                    <a:pt x="1528" y="709"/>
                    <a:pt x="1521" y="664"/>
                    <a:pt x="1510" y="620"/>
                  </a:cubicBezTo>
                  <a:close/>
                  <a:moveTo>
                    <a:pt x="765" y="943"/>
                  </a:moveTo>
                  <a:cubicBezTo>
                    <a:pt x="900" y="943"/>
                    <a:pt x="1009" y="834"/>
                    <a:pt x="1009" y="699"/>
                  </a:cubicBezTo>
                  <a:cubicBezTo>
                    <a:pt x="1009" y="564"/>
                    <a:pt x="900" y="455"/>
                    <a:pt x="765" y="455"/>
                  </a:cubicBezTo>
                  <a:cubicBezTo>
                    <a:pt x="630" y="455"/>
                    <a:pt x="521" y="564"/>
                    <a:pt x="521" y="699"/>
                  </a:cubicBezTo>
                  <a:cubicBezTo>
                    <a:pt x="521" y="834"/>
                    <a:pt x="630" y="943"/>
                    <a:pt x="765" y="943"/>
                  </a:cubicBezTo>
                  <a:close/>
                  <a:moveTo>
                    <a:pt x="1295" y="246"/>
                  </a:moveTo>
                  <a:cubicBezTo>
                    <a:pt x="1280" y="229"/>
                    <a:pt x="1265" y="212"/>
                    <a:pt x="1249" y="197"/>
                  </a:cubicBezTo>
                  <a:cubicBezTo>
                    <a:pt x="1232" y="181"/>
                    <a:pt x="1215" y="166"/>
                    <a:pt x="1198" y="152"/>
                  </a:cubicBezTo>
                  <a:cubicBezTo>
                    <a:pt x="975" y="381"/>
                    <a:pt x="975" y="381"/>
                    <a:pt x="975" y="381"/>
                  </a:cubicBezTo>
                  <a:cubicBezTo>
                    <a:pt x="1072" y="475"/>
                    <a:pt x="1072" y="475"/>
                    <a:pt x="1072" y="475"/>
                  </a:cubicBezTo>
                  <a:lnTo>
                    <a:pt x="1295" y="246"/>
                  </a:lnTo>
                  <a:close/>
                  <a:moveTo>
                    <a:pt x="551" y="381"/>
                  </a:moveTo>
                  <a:cubicBezTo>
                    <a:pt x="329" y="152"/>
                    <a:pt x="329" y="152"/>
                    <a:pt x="329" y="152"/>
                  </a:cubicBezTo>
                  <a:cubicBezTo>
                    <a:pt x="311" y="166"/>
                    <a:pt x="294" y="181"/>
                    <a:pt x="278" y="197"/>
                  </a:cubicBezTo>
                  <a:cubicBezTo>
                    <a:pt x="261" y="212"/>
                    <a:pt x="246" y="229"/>
                    <a:pt x="232" y="246"/>
                  </a:cubicBezTo>
                  <a:cubicBezTo>
                    <a:pt x="454" y="475"/>
                    <a:pt x="454" y="475"/>
                    <a:pt x="454" y="475"/>
                  </a:cubicBezTo>
                  <a:lnTo>
                    <a:pt x="551" y="381"/>
                  </a:lnTo>
                  <a:close/>
                  <a:moveTo>
                    <a:pt x="831" y="4"/>
                  </a:moveTo>
                  <a:cubicBezTo>
                    <a:pt x="809" y="1"/>
                    <a:pt x="786" y="0"/>
                    <a:pt x="764" y="0"/>
                  </a:cubicBezTo>
                  <a:cubicBezTo>
                    <a:pt x="741" y="0"/>
                    <a:pt x="718" y="1"/>
                    <a:pt x="696" y="4"/>
                  </a:cubicBezTo>
                  <a:cubicBezTo>
                    <a:pt x="696" y="323"/>
                    <a:pt x="696" y="323"/>
                    <a:pt x="696" y="323"/>
                  </a:cubicBezTo>
                  <a:cubicBezTo>
                    <a:pt x="831" y="323"/>
                    <a:pt x="831" y="323"/>
                    <a:pt x="831" y="323"/>
                  </a:cubicBezTo>
                  <a:lnTo>
                    <a:pt x="831" y="4"/>
                  </a:lnTo>
                  <a:close/>
                </a:path>
              </a:pathLst>
            </a:custGeom>
            <a:solidFill>
              <a:srgbClr val="3A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/>
            <p:cNvSpPr>
              <a:spLocks noEditPoints="1"/>
            </p:cNvSpPr>
            <p:nvPr/>
          </p:nvSpPr>
          <p:spPr bwMode="auto">
            <a:xfrm>
              <a:off x="2152" y="875"/>
              <a:ext cx="4822" cy="2118"/>
            </a:xfrm>
            <a:custGeom>
              <a:avLst/>
              <a:gdLst>
                <a:gd name="T0" fmla="*/ 115 w 2040"/>
                <a:gd name="T1" fmla="*/ 141 h 895"/>
                <a:gd name="T2" fmla="*/ 227 w 2040"/>
                <a:gd name="T3" fmla="*/ 377 h 895"/>
                <a:gd name="T4" fmla="*/ 47 w 2040"/>
                <a:gd name="T5" fmla="*/ 42 h 895"/>
                <a:gd name="T6" fmla="*/ 33 w 2040"/>
                <a:gd name="T7" fmla="*/ 377 h 895"/>
                <a:gd name="T8" fmla="*/ 303 w 2040"/>
                <a:gd name="T9" fmla="*/ 155 h 895"/>
                <a:gd name="T10" fmla="*/ 458 w 2040"/>
                <a:gd name="T11" fmla="*/ 197 h 895"/>
                <a:gd name="T12" fmla="*/ 398 w 2040"/>
                <a:gd name="T13" fmla="*/ 382 h 895"/>
                <a:gd name="T14" fmla="*/ 341 w 2040"/>
                <a:gd name="T15" fmla="*/ 296 h 895"/>
                <a:gd name="T16" fmla="*/ 702 w 2040"/>
                <a:gd name="T17" fmla="*/ 382 h 895"/>
                <a:gd name="T18" fmla="*/ 576 w 2040"/>
                <a:gd name="T19" fmla="*/ 429 h 895"/>
                <a:gd name="T20" fmla="*/ 702 w 2040"/>
                <a:gd name="T21" fmla="*/ 382 h 895"/>
                <a:gd name="T22" fmla="*/ 707 w 2040"/>
                <a:gd name="T23" fmla="*/ 338 h 895"/>
                <a:gd name="T24" fmla="*/ 1138 w 2040"/>
                <a:gd name="T25" fmla="*/ 233 h 895"/>
                <a:gd name="T26" fmla="*/ 918 w 2040"/>
                <a:gd name="T27" fmla="*/ 464 h 895"/>
                <a:gd name="T28" fmla="*/ 1090 w 2040"/>
                <a:gd name="T29" fmla="*/ 246 h 895"/>
                <a:gd name="T30" fmla="*/ 1285 w 2040"/>
                <a:gd name="T31" fmla="*/ 379 h 895"/>
                <a:gd name="T32" fmla="*/ 1250 w 2040"/>
                <a:gd name="T33" fmla="*/ 291 h 895"/>
                <a:gd name="T34" fmla="*/ 1203 w 2040"/>
                <a:gd name="T35" fmla="*/ 298 h 895"/>
                <a:gd name="T36" fmla="*/ 1228 w 2040"/>
                <a:gd name="T37" fmla="*/ 0 h 895"/>
                <a:gd name="T38" fmla="*/ 1471 w 2040"/>
                <a:gd name="T39" fmla="*/ 97 h 895"/>
                <a:gd name="T40" fmla="*/ 1564 w 2040"/>
                <a:gd name="T41" fmla="*/ 311 h 895"/>
                <a:gd name="T42" fmla="*/ 1458 w 2040"/>
                <a:gd name="T43" fmla="*/ 261 h 895"/>
                <a:gd name="T44" fmla="*/ 1466 w 2040"/>
                <a:gd name="T45" fmla="*/ 139 h 895"/>
                <a:gd name="T46" fmla="*/ 1749 w 2040"/>
                <a:gd name="T47" fmla="*/ 219 h 895"/>
                <a:gd name="T48" fmla="*/ 1824 w 2040"/>
                <a:gd name="T49" fmla="*/ 170 h 895"/>
                <a:gd name="T50" fmla="*/ 1710 w 2040"/>
                <a:gd name="T51" fmla="*/ 253 h 895"/>
                <a:gd name="T52" fmla="*/ 1640 w 2040"/>
                <a:gd name="T53" fmla="*/ 308 h 895"/>
                <a:gd name="T54" fmla="*/ 1749 w 2040"/>
                <a:gd name="T55" fmla="*/ 219 h 895"/>
                <a:gd name="T56" fmla="*/ 1945 w 2040"/>
                <a:gd name="T57" fmla="*/ 103 h 895"/>
                <a:gd name="T58" fmla="*/ 1899 w 2040"/>
                <a:gd name="T59" fmla="*/ 108 h 895"/>
                <a:gd name="T60" fmla="*/ 2037 w 2040"/>
                <a:gd name="T61" fmla="*/ 330 h 895"/>
                <a:gd name="T62" fmla="*/ 1946 w 2040"/>
                <a:gd name="T63" fmla="*/ 146 h 895"/>
                <a:gd name="T64" fmla="*/ 112 w 2040"/>
                <a:gd name="T65" fmla="*/ 610 h 895"/>
                <a:gd name="T66" fmla="*/ 48 w 2040"/>
                <a:gd name="T67" fmla="*/ 889 h 895"/>
                <a:gd name="T68" fmla="*/ 171 w 2040"/>
                <a:gd name="T69" fmla="*/ 855 h 895"/>
                <a:gd name="T70" fmla="*/ 282 w 2040"/>
                <a:gd name="T71" fmla="*/ 654 h 895"/>
                <a:gd name="T72" fmla="*/ 388 w 2040"/>
                <a:gd name="T73" fmla="*/ 889 h 895"/>
                <a:gd name="T74" fmla="*/ 516 w 2040"/>
                <a:gd name="T75" fmla="*/ 545 h 895"/>
                <a:gd name="T76" fmla="*/ 507 w 2040"/>
                <a:gd name="T77" fmla="*/ 804 h 895"/>
                <a:gd name="T78" fmla="*/ 460 w 2040"/>
                <a:gd name="T79" fmla="*/ 810 h 895"/>
                <a:gd name="T80" fmla="*/ 549 w 2040"/>
                <a:gd name="T81" fmla="*/ 849 h 895"/>
                <a:gd name="T82" fmla="*/ 626 w 2040"/>
                <a:gd name="T83" fmla="*/ 858 h 895"/>
                <a:gd name="T84" fmla="*/ 737 w 2040"/>
                <a:gd name="T85" fmla="*/ 654 h 895"/>
                <a:gd name="T86" fmla="*/ 853 w 2040"/>
                <a:gd name="T87" fmla="*/ 889 h 895"/>
                <a:gd name="T88" fmla="*/ 1122 w 2040"/>
                <a:gd name="T89" fmla="*/ 520 h 895"/>
                <a:gd name="T90" fmla="*/ 1045 w 2040"/>
                <a:gd name="T91" fmla="*/ 895 h 895"/>
                <a:gd name="T92" fmla="*/ 1049 w 2040"/>
                <a:gd name="T93" fmla="*/ 851 h 895"/>
                <a:gd name="T94" fmla="*/ 1049 w 2040"/>
                <a:gd name="T95" fmla="*/ 851 h 895"/>
                <a:gd name="T96" fmla="*/ 1410 w 2040"/>
                <a:gd name="T97" fmla="*/ 682 h 895"/>
                <a:gd name="T98" fmla="*/ 1223 w 2040"/>
                <a:gd name="T99" fmla="*/ 696 h 895"/>
                <a:gd name="T100" fmla="*/ 1231 w 2040"/>
                <a:gd name="T101" fmla="*/ 820 h 895"/>
                <a:gd name="T102" fmla="*/ 1419 w 2040"/>
                <a:gd name="T103" fmla="*/ 806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0" h="895">
                  <a:moveTo>
                    <a:pt x="33" y="377"/>
                  </a:moveTo>
                  <a:cubicBezTo>
                    <a:pt x="46" y="377"/>
                    <a:pt x="46" y="377"/>
                    <a:pt x="46" y="377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46" y="167"/>
                    <a:pt x="83" y="141"/>
                    <a:pt x="115" y="141"/>
                  </a:cubicBezTo>
                  <a:cubicBezTo>
                    <a:pt x="157" y="141"/>
                    <a:pt x="180" y="162"/>
                    <a:pt x="180" y="217"/>
                  </a:cubicBezTo>
                  <a:cubicBezTo>
                    <a:pt x="180" y="347"/>
                    <a:pt x="180" y="347"/>
                    <a:pt x="180" y="347"/>
                  </a:cubicBezTo>
                  <a:cubicBezTo>
                    <a:pt x="180" y="367"/>
                    <a:pt x="190" y="377"/>
                    <a:pt x="215" y="377"/>
                  </a:cubicBezTo>
                  <a:cubicBezTo>
                    <a:pt x="227" y="377"/>
                    <a:pt x="227" y="377"/>
                    <a:pt x="227" y="377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133"/>
                    <a:pt x="187" y="97"/>
                    <a:pt x="121" y="97"/>
                  </a:cubicBezTo>
                  <a:cubicBezTo>
                    <a:pt x="96" y="97"/>
                    <a:pt x="67" y="108"/>
                    <a:pt x="47" y="1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17"/>
                    <a:pt x="35" y="7"/>
                    <a:pt x="14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67"/>
                    <a:pt x="10" y="377"/>
                    <a:pt x="33" y="377"/>
                  </a:cubicBezTo>
                  <a:close/>
                  <a:moveTo>
                    <a:pt x="504" y="287"/>
                  </a:moveTo>
                  <a:cubicBezTo>
                    <a:pt x="504" y="200"/>
                    <a:pt x="504" y="200"/>
                    <a:pt x="504" y="200"/>
                  </a:cubicBezTo>
                  <a:cubicBezTo>
                    <a:pt x="504" y="134"/>
                    <a:pt x="467" y="97"/>
                    <a:pt x="398" y="97"/>
                  </a:cubicBezTo>
                  <a:cubicBezTo>
                    <a:pt x="336" y="97"/>
                    <a:pt x="303" y="130"/>
                    <a:pt x="303" y="155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22" y="156"/>
                    <a:pt x="352" y="140"/>
                    <a:pt x="393" y="140"/>
                  </a:cubicBezTo>
                  <a:cubicBezTo>
                    <a:pt x="438" y="140"/>
                    <a:pt x="458" y="157"/>
                    <a:pt x="458" y="197"/>
                  </a:cubicBezTo>
                  <a:cubicBezTo>
                    <a:pt x="458" y="210"/>
                    <a:pt x="458" y="210"/>
                    <a:pt x="458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339" y="210"/>
                    <a:pt x="293" y="242"/>
                    <a:pt x="293" y="301"/>
                  </a:cubicBezTo>
                  <a:cubicBezTo>
                    <a:pt x="293" y="350"/>
                    <a:pt x="342" y="382"/>
                    <a:pt x="398" y="382"/>
                  </a:cubicBezTo>
                  <a:cubicBezTo>
                    <a:pt x="475" y="382"/>
                    <a:pt x="504" y="342"/>
                    <a:pt x="504" y="287"/>
                  </a:cubicBezTo>
                  <a:close/>
                  <a:moveTo>
                    <a:pt x="458" y="283"/>
                  </a:moveTo>
                  <a:cubicBezTo>
                    <a:pt x="458" y="323"/>
                    <a:pt x="441" y="339"/>
                    <a:pt x="400" y="339"/>
                  </a:cubicBezTo>
                  <a:cubicBezTo>
                    <a:pt x="364" y="339"/>
                    <a:pt x="341" y="320"/>
                    <a:pt x="341" y="296"/>
                  </a:cubicBezTo>
                  <a:cubicBezTo>
                    <a:pt x="341" y="265"/>
                    <a:pt x="366" y="249"/>
                    <a:pt x="421" y="249"/>
                  </a:cubicBezTo>
                  <a:cubicBezTo>
                    <a:pt x="458" y="249"/>
                    <a:pt x="458" y="249"/>
                    <a:pt x="458" y="249"/>
                  </a:cubicBezTo>
                  <a:lnTo>
                    <a:pt x="458" y="283"/>
                  </a:lnTo>
                  <a:close/>
                  <a:moveTo>
                    <a:pt x="702" y="382"/>
                  </a:moveTo>
                  <a:cubicBezTo>
                    <a:pt x="771" y="382"/>
                    <a:pt x="825" y="327"/>
                    <a:pt x="825" y="233"/>
                  </a:cubicBezTo>
                  <a:cubicBezTo>
                    <a:pt x="825" y="152"/>
                    <a:pt x="768" y="97"/>
                    <a:pt x="707" y="97"/>
                  </a:cubicBezTo>
                  <a:cubicBezTo>
                    <a:pt x="620" y="97"/>
                    <a:pt x="576" y="154"/>
                    <a:pt x="576" y="247"/>
                  </a:cubicBezTo>
                  <a:cubicBezTo>
                    <a:pt x="576" y="429"/>
                    <a:pt x="576" y="429"/>
                    <a:pt x="576" y="429"/>
                  </a:cubicBezTo>
                  <a:cubicBezTo>
                    <a:pt x="576" y="454"/>
                    <a:pt x="587" y="464"/>
                    <a:pt x="606" y="464"/>
                  </a:cubicBezTo>
                  <a:cubicBezTo>
                    <a:pt x="623" y="464"/>
                    <a:pt x="623" y="464"/>
                    <a:pt x="623" y="464"/>
                  </a:cubicBezTo>
                  <a:cubicBezTo>
                    <a:pt x="623" y="334"/>
                    <a:pt x="623" y="334"/>
                    <a:pt x="623" y="334"/>
                  </a:cubicBezTo>
                  <a:cubicBezTo>
                    <a:pt x="637" y="363"/>
                    <a:pt x="671" y="382"/>
                    <a:pt x="702" y="382"/>
                  </a:cubicBezTo>
                  <a:close/>
                  <a:moveTo>
                    <a:pt x="622" y="234"/>
                  </a:moveTo>
                  <a:cubicBezTo>
                    <a:pt x="622" y="178"/>
                    <a:pt x="649" y="141"/>
                    <a:pt x="697" y="141"/>
                  </a:cubicBezTo>
                  <a:cubicBezTo>
                    <a:pt x="745" y="141"/>
                    <a:pt x="778" y="172"/>
                    <a:pt x="778" y="246"/>
                  </a:cubicBezTo>
                  <a:cubicBezTo>
                    <a:pt x="778" y="306"/>
                    <a:pt x="751" y="338"/>
                    <a:pt x="707" y="338"/>
                  </a:cubicBezTo>
                  <a:cubicBezTo>
                    <a:pt x="656" y="338"/>
                    <a:pt x="622" y="305"/>
                    <a:pt x="622" y="234"/>
                  </a:cubicBezTo>
                  <a:close/>
                  <a:moveTo>
                    <a:pt x="935" y="334"/>
                  </a:moveTo>
                  <a:cubicBezTo>
                    <a:pt x="950" y="363"/>
                    <a:pt x="983" y="382"/>
                    <a:pt x="1014" y="382"/>
                  </a:cubicBezTo>
                  <a:cubicBezTo>
                    <a:pt x="1084" y="382"/>
                    <a:pt x="1138" y="327"/>
                    <a:pt x="1138" y="233"/>
                  </a:cubicBezTo>
                  <a:cubicBezTo>
                    <a:pt x="1138" y="152"/>
                    <a:pt x="1080" y="97"/>
                    <a:pt x="1020" y="97"/>
                  </a:cubicBezTo>
                  <a:cubicBezTo>
                    <a:pt x="932" y="97"/>
                    <a:pt x="888" y="154"/>
                    <a:pt x="888" y="247"/>
                  </a:cubicBezTo>
                  <a:cubicBezTo>
                    <a:pt x="888" y="429"/>
                    <a:pt x="888" y="429"/>
                    <a:pt x="888" y="429"/>
                  </a:cubicBezTo>
                  <a:cubicBezTo>
                    <a:pt x="888" y="454"/>
                    <a:pt x="899" y="464"/>
                    <a:pt x="918" y="464"/>
                  </a:cubicBezTo>
                  <a:cubicBezTo>
                    <a:pt x="935" y="464"/>
                    <a:pt x="935" y="464"/>
                    <a:pt x="935" y="464"/>
                  </a:cubicBezTo>
                  <a:lnTo>
                    <a:pt x="935" y="334"/>
                  </a:lnTo>
                  <a:close/>
                  <a:moveTo>
                    <a:pt x="1009" y="141"/>
                  </a:moveTo>
                  <a:cubicBezTo>
                    <a:pt x="1057" y="141"/>
                    <a:pt x="1090" y="172"/>
                    <a:pt x="1090" y="246"/>
                  </a:cubicBezTo>
                  <a:cubicBezTo>
                    <a:pt x="1090" y="306"/>
                    <a:pt x="1064" y="338"/>
                    <a:pt x="1020" y="338"/>
                  </a:cubicBezTo>
                  <a:cubicBezTo>
                    <a:pt x="969" y="338"/>
                    <a:pt x="934" y="305"/>
                    <a:pt x="934" y="234"/>
                  </a:cubicBezTo>
                  <a:cubicBezTo>
                    <a:pt x="934" y="178"/>
                    <a:pt x="961" y="141"/>
                    <a:pt x="1009" y="141"/>
                  </a:cubicBezTo>
                  <a:close/>
                  <a:moveTo>
                    <a:pt x="1285" y="379"/>
                  </a:moveTo>
                  <a:cubicBezTo>
                    <a:pt x="1302" y="379"/>
                    <a:pt x="1312" y="369"/>
                    <a:pt x="1312" y="352"/>
                  </a:cubicBezTo>
                  <a:cubicBezTo>
                    <a:pt x="1312" y="336"/>
                    <a:pt x="1312" y="336"/>
                    <a:pt x="1312" y="336"/>
                  </a:cubicBezTo>
                  <a:cubicBezTo>
                    <a:pt x="1292" y="336"/>
                    <a:pt x="1292" y="336"/>
                    <a:pt x="1292" y="336"/>
                  </a:cubicBezTo>
                  <a:cubicBezTo>
                    <a:pt x="1267" y="336"/>
                    <a:pt x="1250" y="326"/>
                    <a:pt x="1250" y="291"/>
                  </a:cubicBezTo>
                  <a:cubicBezTo>
                    <a:pt x="1250" y="139"/>
                    <a:pt x="1250" y="139"/>
                    <a:pt x="1250" y="139"/>
                  </a:cubicBezTo>
                  <a:cubicBezTo>
                    <a:pt x="1250" y="115"/>
                    <a:pt x="1233" y="102"/>
                    <a:pt x="1217" y="102"/>
                  </a:cubicBezTo>
                  <a:cubicBezTo>
                    <a:pt x="1203" y="102"/>
                    <a:pt x="1203" y="102"/>
                    <a:pt x="1203" y="102"/>
                  </a:cubicBezTo>
                  <a:cubicBezTo>
                    <a:pt x="1203" y="298"/>
                    <a:pt x="1203" y="298"/>
                    <a:pt x="1203" y="298"/>
                  </a:cubicBezTo>
                  <a:cubicBezTo>
                    <a:pt x="1203" y="353"/>
                    <a:pt x="1231" y="379"/>
                    <a:pt x="1285" y="379"/>
                  </a:cubicBezTo>
                  <a:close/>
                  <a:moveTo>
                    <a:pt x="1228" y="64"/>
                  </a:moveTo>
                  <a:cubicBezTo>
                    <a:pt x="1245" y="64"/>
                    <a:pt x="1259" y="50"/>
                    <a:pt x="1259" y="32"/>
                  </a:cubicBezTo>
                  <a:cubicBezTo>
                    <a:pt x="1259" y="15"/>
                    <a:pt x="1245" y="0"/>
                    <a:pt x="1228" y="0"/>
                  </a:cubicBezTo>
                  <a:cubicBezTo>
                    <a:pt x="1210" y="0"/>
                    <a:pt x="1196" y="15"/>
                    <a:pt x="1196" y="32"/>
                  </a:cubicBezTo>
                  <a:cubicBezTo>
                    <a:pt x="1196" y="50"/>
                    <a:pt x="1210" y="64"/>
                    <a:pt x="1228" y="64"/>
                  </a:cubicBezTo>
                  <a:close/>
                  <a:moveTo>
                    <a:pt x="1575" y="193"/>
                  </a:moveTo>
                  <a:cubicBezTo>
                    <a:pt x="1575" y="138"/>
                    <a:pt x="1524" y="97"/>
                    <a:pt x="1471" y="97"/>
                  </a:cubicBezTo>
                  <a:cubicBezTo>
                    <a:pt x="1398" y="97"/>
                    <a:pt x="1343" y="156"/>
                    <a:pt x="1343" y="245"/>
                  </a:cubicBezTo>
                  <a:cubicBezTo>
                    <a:pt x="1343" y="324"/>
                    <a:pt x="1396" y="382"/>
                    <a:pt x="1471" y="382"/>
                  </a:cubicBezTo>
                  <a:cubicBezTo>
                    <a:pt x="1533" y="382"/>
                    <a:pt x="1564" y="360"/>
                    <a:pt x="1564" y="331"/>
                  </a:cubicBezTo>
                  <a:cubicBezTo>
                    <a:pt x="1564" y="311"/>
                    <a:pt x="1564" y="311"/>
                    <a:pt x="1564" y="311"/>
                  </a:cubicBezTo>
                  <a:cubicBezTo>
                    <a:pt x="1561" y="311"/>
                    <a:pt x="1561" y="311"/>
                    <a:pt x="1561" y="311"/>
                  </a:cubicBezTo>
                  <a:cubicBezTo>
                    <a:pt x="1546" y="326"/>
                    <a:pt x="1520" y="339"/>
                    <a:pt x="1478" y="339"/>
                  </a:cubicBezTo>
                  <a:cubicBezTo>
                    <a:pt x="1427" y="339"/>
                    <a:pt x="1395" y="307"/>
                    <a:pt x="1390" y="261"/>
                  </a:cubicBezTo>
                  <a:cubicBezTo>
                    <a:pt x="1458" y="261"/>
                    <a:pt x="1458" y="261"/>
                    <a:pt x="1458" y="261"/>
                  </a:cubicBezTo>
                  <a:cubicBezTo>
                    <a:pt x="1552" y="261"/>
                    <a:pt x="1575" y="241"/>
                    <a:pt x="1575" y="193"/>
                  </a:cubicBezTo>
                  <a:close/>
                  <a:moveTo>
                    <a:pt x="1390" y="224"/>
                  </a:moveTo>
                  <a:cubicBezTo>
                    <a:pt x="1390" y="213"/>
                    <a:pt x="1390" y="213"/>
                    <a:pt x="1390" y="213"/>
                  </a:cubicBezTo>
                  <a:cubicBezTo>
                    <a:pt x="1392" y="177"/>
                    <a:pt x="1421" y="139"/>
                    <a:pt x="1466" y="139"/>
                  </a:cubicBezTo>
                  <a:cubicBezTo>
                    <a:pt x="1509" y="139"/>
                    <a:pt x="1529" y="165"/>
                    <a:pt x="1529" y="195"/>
                  </a:cubicBezTo>
                  <a:cubicBezTo>
                    <a:pt x="1529" y="216"/>
                    <a:pt x="1518" y="222"/>
                    <a:pt x="1452" y="223"/>
                  </a:cubicBezTo>
                  <a:lnTo>
                    <a:pt x="1390" y="224"/>
                  </a:lnTo>
                  <a:close/>
                  <a:moveTo>
                    <a:pt x="1749" y="219"/>
                  </a:moveTo>
                  <a:cubicBezTo>
                    <a:pt x="1692" y="206"/>
                    <a:pt x="1682" y="199"/>
                    <a:pt x="1682" y="180"/>
                  </a:cubicBezTo>
                  <a:cubicBezTo>
                    <a:pt x="1682" y="157"/>
                    <a:pt x="1700" y="141"/>
                    <a:pt x="1747" y="141"/>
                  </a:cubicBezTo>
                  <a:cubicBezTo>
                    <a:pt x="1780" y="141"/>
                    <a:pt x="1809" y="155"/>
                    <a:pt x="1821" y="170"/>
                  </a:cubicBezTo>
                  <a:cubicBezTo>
                    <a:pt x="1824" y="170"/>
                    <a:pt x="1824" y="170"/>
                    <a:pt x="1824" y="170"/>
                  </a:cubicBezTo>
                  <a:cubicBezTo>
                    <a:pt x="1824" y="149"/>
                    <a:pt x="1824" y="149"/>
                    <a:pt x="1824" y="149"/>
                  </a:cubicBezTo>
                  <a:cubicBezTo>
                    <a:pt x="1824" y="116"/>
                    <a:pt x="1784" y="97"/>
                    <a:pt x="1744" y="97"/>
                  </a:cubicBezTo>
                  <a:cubicBezTo>
                    <a:pt x="1675" y="97"/>
                    <a:pt x="1635" y="139"/>
                    <a:pt x="1635" y="183"/>
                  </a:cubicBezTo>
                  <a:cubicBezTo>
                    <a:pt x="1635" y="224"/>
                    <a:pt x="1659" y="242"/>
                    <a:pt x="1710" y="253"/>
                  </a:cubicBezTo>
                  <a:cubicBezTo>
                    <a:pt x="1773" y="266"/>
                    <a:pt x="1783" y="276"/>
                    <a:pt x="1783" y="298"/>
                  </a:cubicBezTo>
                  <a:cubicBezTo>
                    <a:pt x="1783" y="326"/>
                    <a:pt x="1765" y="338"/>
                    <a:pt x="1724" y="338"/>
                  </a:cubicBezTo>
                  <a:cubicBezTo>
                    <a:pt x="1689" y="338"/>
                    <a:pt x="1658" y="325"/>
                    <a:pt x="1642" y="308"/>
                  </a:cubicBezTo>
                  <a:cubicBezTo>
                    <a:pt x="1640" y="308"/>
                    <a:pt x="1640" y="308"/>
                    <a:pt x="1640" y="308"/>
                  </a:cubicBezTo>
                  <a:cubicBezTo>
                    <a:pt x="1640" y="328"/>
                    <a:pt x="1640" y="328"/>
                    <a:pt x="1640" y="328"/>
                  </a:cubicBezTo>
                  <a:cubicBezTo>
                    <a:pt x="1640" y="360"/>
                    <a:pt x="1677" y="382"/>
                    <a:pt x="1723" y="382"/>
                  </a:cubicBezTo>
                  <a:cubicBezTo>
                    <a:pt x="1786" y="382"/>
                    <a:pt x="1830" y="351"/>
                    <a:pt x="1830" y="294"/>
                  </a:cubicBezTo>
                  <a:cubicBezTo>
                    <a:pt x="1830" y="256"/>
                    <a:pt x="1804" y="231"/>
                    <a:pt x="1749" y="219"/>
                  </a:cubicBezTo>
                  <a:close/>
                  <a:moveTo>
                    <a:pt x="2004" y="146"/>
                  </a:moveTo>
                  <a:cubicBezTo>
                    <a:pt x="2029" y="146"/>
                    <a:pt x="2040" y="135"/>
                    <a:pt x="2040" y="118"/>
                  </a:cubicBezTo>
                  <a:cubicBezTo>
                    <a:pt x="2040" y="103"/>
                    <a:pt x="2040" y="103"/>
                    <a:pt x="2040" y="103"/>
                  </a:cubicBezTo>
                  <a:cubicBezTo>
                    <a:pt x="1945" y="103"/>
                    <a:pt x="1945" y="103"/>
                    <a:pt x="1945" y="103"/>
                  </a:cubicBezTo>
                  <a:cubicBezTo>
                    <a:pt x="1945" y="46"/>
                    <a:pt x="1945" y="46"/>
                    <a:pt x="1945" y="46"/>
                  </a:cubicBezTo>
                  <a:cubicBezTo>
                    <a:pt x="1940" y="46"/>
                    <a:pt x="1940" y="46"/>
                    <a:pt x="1940" y="46"/>
                  </a:cubicBezTo>
                  <a:cubicBezTo>
                    <a:pt x="1933" y="46"/>
                    <a:pt x="1918" y="56"/>
                    <a:pt x="1911" y="66"/>
                  </a:cubicBezTo>
                  <a:cubicBezTo>
                    <a:pt x="1903" y="77"/>
                    <a:pt x="1899" y="92"/>
                    <a:pt x="1899" y="108"/>
                  </a:cubicBezTo>
                  <a:cubicBezTo>
                    <a:pt x="1899" y="287"/>
                    <a:pt x="1899" y="287"/>
                    <a:pt x="1899" y="287"/>
                  </a:cubicBezTo>
                  <a:cubicBezTo>
                    <a:pt x="1899" y="350"/>
                    <a:pt x="1926" y="382"/>
                    <a:pt x="1987" y="382"/>
                  </a:cubicBezTo>
                  <a:cubicBezTo>
                    <a:pt x="2019" y="382"/>
                    <a:pt x="2037" y="370"/>
                    <a:pt x="2037" y="347"/>
                  </a:cubicBezTo>
                  <a:cubicBezTo>
                    <a:pt x="2037" y="330"/>
                    <a:pt x="2037" y="330"/>
                    <a:pt x="2037" y="330"/>
                  </a:cubicBezTo>
                  <a:cubicBezTo>
                    <a:pt x="2034" y="330"/>
                    <a:pt x="2034" y="330"/>
                    <a:pt x="2034" y="330"/>
                  </a:cubicBezTo>
                  <a:cubicBezTo>
                    <a:pt x="2024" y="336"/>
                    <a:pt x="2008" y="338"/>
                    <a:pt x="1991" y="338"/>
                  </a:cubicBezTo>
                  <a:cubicBezTo>
                    <a:pt x="1961" y="338"/>
                    <a:pt x="1946" y="321"/>
                    <a:pt x="1946" y="282"/>
                  </a:cubicBezTo>
                  <a:cubicBezTo>
                    <a:pt x="1946" y="146"/>
                    <a:pt x="1946" y="146"/>
                    <a:pt x="1946" y="146"/>
                  </a:cubicBezTo>
                  <a:lnTo>
                    <a:pt x="2004" y="146"/>
                  </a:lnTo>
                  <a:close/>
                  <a:moveTo>
                    <a:pt x="284" y="610"/>
                  </a:moveTo>
                  <a:cubicBezTo>
                    <a:pt x="248" y="610"/>
                    <a:pt x="215" y="630"/>
                    <a:pt x="197" y="659"/>
                  </a:cubicBezTo>
                  <a:cubicBezTo>
                    <a:pt x="181" y="628"/>
                    <a:pt x="153" y="610"/>
                    <a:pt x="112" y="610"/>
                  </a:cubicBezTo>
                  <a:cubicBezTo>
                    <a:pt x="40" y="610"/>
                    <a:pt x="0" y="665"/>
                    <a:pt x="0" y="728"/>
                  </a:cubicBezTo>
                  <a:cubicBezTo>
                    <a:pt x="0" y="855"/>
                    <a:pt x="0" y="855"/>
                    <a:pt x="0" y="855"/>
                  </a:cubicBezTo>
                  <a:cubicBezTo>
                    <a:pt x="0" y="878"/>
                    <a:pt x="13" y="889"/>
                    <a:pt x="33" y="889"/>
                  </a:cubicBezTo>
                  <a:cubicBezTo>
                    <a:pt x="48" y="889"/>
                    <a:pt x="48" y="889"/>
                    <a:pt x="48" y="889"/>
                  </a:cubicBezTo>
                  <a:cubicBezTo>
                    <a:pt x="48" y="734"/>
                    <a:pt x="48" y="734"/>
                    <a:pt x="48" y="734"/>
                  </a:cubicBezTo>
                  <a:cubicBezTo>
                    <a:pt x="48" y="678"/>
                    <a:pt x="69" y="654"/>
                    <a:pt x="109" y="654"/>
                  </a:cubicBezTo>
                  <a:cubicBezTo>
                    <a:pt x="149" y="654"/>
                    <a:pt x="171" y="684"/>
                    <a:pt x="171" y="734"/>
                  </a:cubicBezTo>
                  <a:cubicBezTo>
                    <a:pt x="171" y="855"/>
                    <a:pt x="171" y="855"/>
                    <a:pt x="171" y="855"/>
                  </a:cubicBezTo>
                  <a:cubicBezTo>
                    <a:pt x="171" y="877"/>
                    <a:pt x="179" y="889"/>
                    <a:pt x="202" y="889"/>
                  </a:cubicBezTo>
                  <a:cubicBezTo>
                    <a:pt x="218" y="889"/>
                    <a:pt x="218" y="889"/>
                    <a:pt x="218" y="889"/>
                  </a:cubicBezTo>
                  <a:cubicBezTo>
                    <a:pt x="218" y="732"/>
                    <a:pt x="218" y="732"/>
                    <a:pt x="218" y="732"/>
                  </a:cubicBezTo>
                  <a:cubicBezTo>
                    <a:pt x="218" y="677"/>
                    <a:pt x="237" y="654"/>
                    <a:pt x="282" y="654"/>
                  </a:cubicBezTo>
                  <a:cubicBezTo>
                    <a:pt x="320" y="654"/>
                    <a:pt x="341" y="676"/>
                    <a:pt x="341" y="734"/>
                  </a:cubicBezTo>
                  <a:cubicBezTo>
                    <a:pt x="341" y="855"/>
                    <a:pt x="341" y="855"/>
                    <a:pt x="341" y="855"/>
                  </a:cubicBezTo>
                  <a:cubicBezTo>
                    <a:pt x="341" y="877"/>
                    <a:pt x="354" y="889"/>
                    <a:pt x="372" y="889"/>
                  </a:cubicBezTo>
                  <a:cubicBezTo>
                    <a:pt x="388" y="889"/>
                    <a:pt x="388" y="889"/>
                    <a:pt x="388" y="889"/>
                  </a:cubicBezTo>
                  <a:cubicBezTo>
                    <a:pt x="388" y="732"/>
                    <a:pt x="388" y="732"/>
                    <a:pt x="388" y="732"/>
                  </a:cubicBezTo>
                  <a:cubicBezTo>
                    <a:pt x="388" y="651"/>
                    <a:pt x="352" y="610"/>
                    <a:pt x="284" y="610"/>
                  </a:cubicBezTo>
                  <a:close/>
                  <a:moveTo>
                    <a:pt x="484" y="577"/>
                  </a:moveTo>
                  <a:cubicBezTo>
                    <a:pt x="502" y="577"/>
                    <a:pt x="516" y="562"/>
                    <a:pt x="516" y="545"/>
                  </a:cubicBezTo>
                  <a:cubicBezTo>
                    <a:pt x="516" y="528"/>
                    <a:pt x="502" y="513"/>
                    <a:pt x="484" y="513"/>
                  </a:cubicBezTo>
                  <a:cubicBezTo>
                    <a:pt x="467" y="513"/>
                    <a:pt x="453" y="528"/>
                    <a:pt x="453" y="545"/>
                  </a:cubicBezTo>
                  <a:cubicBezTo>
                    <a:pt x="453" y="562"/>
                    <a:pt x="467" y="577"/>
                    <a:pt x="484" y="577"/>
                  </a:cubicBezTo>
                  <a:close/>
                  <a:moveTo>
                    <a:pt x="507" y="804"/>
                  </a:moveTo>
                  <a:cubicBezTo>
                    <a:pt x="507" y="651"/>
                    <a:pt x="507" y="651"/>
                    <a:pt x="507" y="651"/>
                  </a:cubicBezTo>
                  <a:cubicBezTo>
                    <a:pt x="507" y="627"/>
                    <a:pt x="490" y="615"/>
                    <a:pt x="474" y="615"/>
                  </a:cubicBezTo>
                  <a:cubicBezTo>
                    <a:pt x="460" y="615"/>
                    <a:pt x="460" y="615"/>
                    <a:pt x="460" y="615"/>
                  </a:cubicBezTo>
                  <a:cubicBezTo>
                    <a:pt x="460" y="810"/>
                    <a:pt x="460" y="810"/>
                    <a:pt x="460" y="810"/>
                  </a:cubicBezTo>
                  <a:cubicBezTo>
                    <a:pt x="460" y="865"/>
                    <a:pt x="488" y="892"/>
                    <a:pt x="542" y="892"/>
                  </a:cubicBezTo>
                  <a:cubicBezTo>
                    <a:pt x="558" y="892"/>
                    <a:pt x="569" y="882"/>
                    <a:pt x="569" y="864"/>
                  </a:cubicBezTo>
                  <a:cubicBezTo>
                    <a:pt x="569" y="849"/>
                    <a:pt x="569" y="849"/>
                    <a:pt x="569" y="849"/>
                  </a:cubicBezTo>
                  <a:cubicBezTo>
                    <a:pt x="549" y="849"/>
                    <a:pt x="549" y="849"/>
                    <a:pt x="549" y="849"/>
                  </a:cubicBezTo>
                  <a:cubicBezTo>
                    <a:pt x="524" y="849"/>
                    <a:pt x="507" y="838"/>
                    <a:pt x="507" y="804"/>
                  </a:cubicBezTo>
                  <a:close/>
                  <a:moveTo>
                    <a:pt x="743" y="610"/>
                  </a:moveTo>
                  <a:cubicBezTo>
                    <a:pt x="673" y="610"/>
                    <a:pt x="626" y="655"/>
                    <a:pt x="626" y="732"/>
                  </a:cubicBezTo>
                  <a:cubicBezTo>
                    <a:pt x="626" y="858"/>
                    <a:pt x="626" y="858"/>
                    <a:pt x="626" y="858"/>
                  </a:cubicBezTo>
                  <a:cubicBezTo>
                    <a:pt x="626" y="879"/>
                    <a:pt x="638" y="889"/>
                    <a:pt x="655" y="889"/>
                  </a:cubicBezTo>
                  <a:cubicBezTo>
                    <a:pt x="673" y="889"/>
                    <a:pt x="673" y="889"/>
                    <a:pt x="673" y="889"/>
                  </a:cubicBezTo>
                  <a:cubicBezTo>
                    <a:pt x="673" y="733"/>
                    <a:pt x="673" y="733"/>
                    <a:pt x="673" y="733"/>
                  </a:cubicBezTo>
                  <a:cubicBezTo>
                    <a:pt x="673" y="677"/>
                    <a:pt x="696" y="654"/>
                    <a:pt x="737" y="654"/>
                  </a:cubicBezTo>
                  <a:cubicBezTo>
                    <a:pt x="786" y="654"/>
                    <a:pt x="807" y="676"/>
                    <a:pt x="807" y="733"/>
                  </a:cubicBezTo>
                  <a:cubicBezTo>
                    <a:pt x="807" y="859"/>
                    <a:pt x="807" y="859"/>
                    <a:pt x="807" y="859"/>
                  </a:cubicBezTo>
                  <a:cubicBezTo>
                    <a:pt x="807" y="880"/>
                    <a:pt x="817" y="889"/>
                    <a:pt x="836" y="889"/>
                  </a:cubicBezTo>
                  <a:cubicBezTo>
                    <a:pt x="853" y="889"/>
                    <a:pt x="853" y="889"/>
                    <a:pt x="853" y="889"/>
                  </a:cubicBezTo>
                  <a:cubicBezTo>
                    <a:pt x="853" y="731"/>
                    <a:pt x="853" y="731"/>
                    <a:pt x="853" y="731"/>
                  </a:cubicBezTo>
                  <a:cubicBezTo>
                    <a:pt x="853" y="649"/>
                    <a:pt x="812" y="610"/>
                    <a:pt x="743" y="610"/>
                  </a:cubicBezTo>
                  <a:close/>
                  <a:moveTo>
                    <a:pt x="1134" y="520"/>
                  </a:moveTo>
                  <a:cubicBezTo>
                    <a:pt x="1122" y="520"/>
                    <a:pt x="1122" y="520"/>
                    <a:pt x="1122" y="520"/>
                  </a:cubicBezTo>
                  <a:cubicBezTo>
                    <a:pt x="1122" y="662"/>
                    <a:pt x="1122" y="662"/>
                    <a:pt x="1122" y="662"/>
                  </a:cubicBezTo>
                  <a:cubicBezTo>
                    <a:pt x="1103" y="625"/>
                    <a:pt x="1073" y="610"/>
                    <a:pt x="1039" y="610"/>
                  </a:cubicBezTo>
                  <a:cubicBezTo>
                    <a:pt x="963" y="610"/>
                    <a:pt x="919" y="662"/>
                    <a:pt x="919" y="756"/>
                  </a:cubicBezTo>
                  <a:cubicBezTo>
                    <a:pt x="919" y="832"/>
                    <a:pt x="977" y="895"/>
                    <a:pt x="1045" y="895"/>
                  </a:cubicBezTo>
                  <a:cubicBezTo>
                    <a:pt x="1131" y="895"/>
                    <a:pt x="1169" y="849"/>
                    <a:pt x="1169" y="744"/>
                  </a:cubicBezTo>
                  <a:cubicBezTo>
                    <a:pt x="1169" y="558"/>
                    <a:pt x="1169" y="558"/>
                    <a:pt x="1169" y="558"/>
                  </a:cubicBezTo>
                  <a:cubicBezTo>
                    <a:pt x="1169" y="532"/>
                    <a:pt x="1157" y="520"/>
                    <a:pt x="1134" y="520"/>
                  </a:cubicBezTo>
                  <a:close/>
                  <a:moveTo>
                    <a:pt x="1049" y="851"/>
                  </a:moveTo>
                  <a:cubicBezTo>
                    <a:pt x="1000" y="851"/>
                    <a:pt x="966" y="807"/>
                    <a:pt x="966" y="752"/>
                  </a:cubicBezTo>
                  <a:cubicBezTo>
                    <a:pt x="966" y="690"/>
                    <a:pt x="993" y="653"/>
                    <a:pt x="1041" y="653"/>
                  </a:cubicBezTo>
                  <a:cubicBezTo>
                    <a:pt x="1106" y="653"/>
                    <a:pt x="1121" y="707"/>
                    <a:pt x="1121" y="757"/>
                  </a:cubicBezTo>
                  <a:cubicBezTo>
                    <a:pt x="1121" y="824"/>
                    <a:pt x="1099" y="851"/>
                    <a:pt x="1049" y="851"/>
                  </a:cubicBezTo>
                  <a:close/>
                  <a:moveTo>
                    <a:pt x="1338" y="731"/>
                  </a:moveTo>
                  <a:cubicBezTo>
                    <a:pt x="1281" y="719"/>
                    <a:pt x="1271" y="711"/>
                    <a:pt x="1271" y="693"/>
                  </a:cubicBezTo>
                  <a:cubicBezTo>
                    <a:pt x="1271" y="670"/>
                    <a:pt x="1289" y="654"/>
                    <a:pt x="1336" y="654"/>
                  </a:cubicBezTo>
                  <a:cubicBezTo>
                    <a:pt x="1368" y="654"/>
                    <a:pt x="1398" y="668"/>
                    <a:pt x="1410" y="682"/>
                  </a:cubicBezTo>
                  <a:cubicBezTo>
                    <a:pt x="1412" y="682"/>
                    <a:pt x="1412" y="682"/>
                    <a:pt x="1412" y="682"/>
                  </a:cubicBezTo>
                  <a:cubicBezTo>
                    <a:pt x="1412" y="662"/>
                    <a:pt x="1412" y="662"/>
                    <a:pt x="1412" y="662"/>
                  </a:cubicBezTo>
                  <a:cubicBezTo>
                    <a:pt x="1412" y="628"/>
                    <a:pt x="1373" y="610"/>
                    <a:pt x="1332" y="610"/>
                  </a:cubicBezTo>
                  <a:cubicBezTo>
                    <a:pt x="1264" y="610"/>
                    <a:pt x="1223" y="651"/>
                    <a:pt x="1223" y="696"/>
                  </a:cubicBezTo>
                  <a:cubicBezTo>
                    <a:pt x="1223" y="737"/>
                    <a:pt x="1248" y="754"/>
                    <a:pt x="1299" y="765"/>
                  </a:cubicBezTo>
                  <a:cubicBezTo>
                    <a:pt x="1362" y="779"/>
                    <a:pt x="1371" y="788"/>
                    <a:pt x="1371" y="811"/>
                  </a:cubicBezTo>
                  <a:cubicBezTo>
                    <a:pt x="1371" y="838"/>
                    <a:pt x="1353" y="851"/>
                    <a:pt x="1313" y="851"/>
                  </a:cubicBezTo>
                  <a:cubicBezTo>
                    <a:pt x="1277" y="851"/>
                    <a:pt x="1247" y="837"/>
                    <a:pt x="1231" y="820"/>
                  </a:cubicBezTo>
                  <a:cubicBezTo>
                    <a:pt x="1229" y="820"/>
                    <a:pt x="1229" y="820"/>
                    <a:pt x="1229" y="820"/>
                  </a:cubicBezTo>
                  <a:cubicBezTo>
                    <a:pt x="1229" y="840"/>
                    <a:pt x="1229" y="840"/>
                    <a:pt x="1229" y="840"/>
                  </a:cubicBezTo>
                  <a:cubicBezTo>
                    <a:pt x="1229" y="873"/>
                    <a:pt x="1266" y="895"/>
                    <a:pt x="1312" y="895"/>
                  </a:cubicBezTo>
                  <a:cubicBezTo>
                    <a:pt x="1374" y="895"/>
                    <a:pt x="1419" y="864"/>
                    <a:pt x="1419" y="806"/>
                  </a:cubicBezTo>
                  <a:cubicBezTo>
                    <a:pt x="1419" y="768"/>
                    <a:pt x="1392" y="743"/>
                    <a:pt x="1338" y="73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99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523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73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"/>
          <p:cNvSpPr>
            <a:spLocks noEditPoints="1"/>
          </p:cNvSpPr>
          <p:nvPr/>
        </p:nvSpPr>
        <p:spPr bwMode="auto">
          <a:xfrm flipV="1">
            <a:off x="0" y="6253634"/>
            <a:ext cx="12193588" cy="606425"/>
          </a:xfrm>
          <a:custGeom>
            <a:avLst/>
            <a:gdLst>
              <a:gd name="T0" fmla="*/ 5228 w 7672"/>
              <a:gd name="T1" fmla="*/ 92 h 378"/>
              <a:gd name="T2" fmla="*/ 4860 w 7672"/>
              <a:gd name="T3" fmla="*/ 92 h 378"/>
              <a:gd name="T4" fmla="*/ 4980 w 7672"/>
              <a:gd name="T5" fmla="*/ 0 h 378"/>
              <a:gd name="T6" fmla="*/ 5569 w 7672"/>
              <a:gd name="T7" fmla="*/ 0 h 378"/>
              <a:gd name="T8" fmla="*/ 5689 w 7672"/>
              <a:gd name="T9" fmla="*/ 92 h 378"/>
              <a:gd name="T10" fmla="*/ 5368 w 7672"/>
              <a:gd name="T11" fmla="*/ 92 h 378"/>
              <a:gd name="T12" fmla="*/ 5481 w 7672"/>
              <a:gd name="T13" fmla="*/ 92 h 378"/>
              <a:gd name="T14" fmla="*/ 4078 w 7672"/>
              <a:gd name="T15" fmla="*/ 0 h 378"/>
              <a:gd name="T16" fmla="*/ 4247 w 7672"/>
              <a:gd name="T17" fmla="*/ 0 h 378"/>
              <a:gd name="T18" fmla="*/ 3886 w 7672"/>
              <a:gd name="T19" fmla="*/ 92 h 378"/>
              <a:gd name="T20" fmla="*/ 3946 w 7672"/>
              <a:gd name="T21" fmla="*/ 92 h 378"/>
              <a:gd name="T22" fmla="*/ 4659 w 7672"/>
              <a:gd name="T23" fmla="*/ 92 h 378"/>
              <a:gd name="T24" fmla="*/ 4759 w 7672"/>
              <a:gd name="T25" fmla="*/ 0 h 378"/>
              <a:gd name="T26" fmla="*/ 4367 w 7672"/>
              <a:gd name="T27" fmla="*/ 0 h 378"/>
              <a:gd name="T28" fmla="*/ 4467 w 7672"/>
              <a:gd name="T29" fmla="*/ 92 h 378"/>
              <a:gd name="T30" fmla="*/ 7051 w 7672"/>
              <a:gd name="T31" fmla="*/ 92 h 378"/>
              <a:gd name="T32" fmla="*/ 7143 w 7672"/>
              <a:gd name="T33" fmla="*/ 92 h 378"/>
              <a:gd name="T34" fmla="*/ 6803 w 7672"/>
              <a:gd name="T35" fmla="*/ 0 h 378"/>
              <a:gd name="T36" fmla="*/ 6831 w 7672"/>
              <a:gd name="T37" fmla="*/ 0 h 378"/>
              <a:gd name="T38" fmla="*/ 7552 w 7672"/>
              <a:gd name="T39" fmla="*/ 25 h 378"/>
              <a:gd name="T40" fmla="*/ 6711 w 7672"/>
              <a:gd name="T41" fmla="*/ 92 h 378"/>
              <a:gd name="T42" fmla="*/ 7211 w 7672"/>
              <a:gd name="T43" fmla="*/ 92 h 378"/>
              <a:gd name="T44" fmla="*/ 7323 w 7672"/>
              <a:gd name="T45" fmla="*/ 92 h 378"/>
              <a:gd name="T46" fmla="*/ 6101 w 7672"/>
              <a:gd name="T47" fmla="*/ 0 h 378"/>
              <a:gd name="T48" fmla="*/ 6130 w 7672"/>
              <a:gd name="T49" fmla="*/ 0 h 378"/>
              <a:gd name="T50" fmla="*/ 5849 w 7672"/>
              <a:gd name="T51" fmla="*/ 92 h 378"/>
              <a:gd name="T52" fmla="*/ 5889 w 7672"/>
              <a:gd name="T53" fmla="*/ 92 h 378"/>
              <a:gd name="T54" fmla="*/ 6502 w 7672"/>
              <a:gd name="T55" fmla="*/ 92 h 378"/>
              <a:gd name="T56" fmla="*/ 6622 w 7672"/>
              <a:gd name="T57" fmla="*/ 0 h 378"/>
              <a:gd name="T58" fmla="*/ 6250 w 7672"/>
              <a:gd name="T59" fmla="*/ 0 h 378"/>
              <a:gd name="T60" fmla="*/ 6370 w 7672"/>
              <a:gd name="T61" fmla="*/ 92 h 378"/>
              <a:gd name="T62" fmla="*/ 1162 w 7672"/>
              <a:gd name="T63" fmla="*/ 92 h 378"/>
              <a:gd name="T64" fmla="*/ 1374 w 7672"/>
              <a:gd name="T65" fmla="*/ 92 h 378"/>
              <a:gd name="T66" fmla="*/ 1054 w 7672"/>
              <a:gd name="T67" fmla="*/ 0 h 378"/>
              <a:gd name="T68" fmla="*/ 1563 w 7672"/>
              <a:gd name="T69" fmla="*/ 0 h 378"/>
              <a:gd name="T70" fmla="*/ 1803 w 7672"/>
              <a:gd name="T71" fmla="*/ 92 h 378"/>
              <a:gd name="T72" fmla="*/ 1402 w 7672"/>
              <a:gd name="T73" fmla="*/ 92 h 378"/>
              <a:gd name="T74" fmla="*/ 1534 w 7672"/>
              <a:gd name="T75" fmla="*/ 92 h 378"/>
              <a:gd name="T76" fmla="*/ 272 w 7672"/>
              <a:gd name="T77" fmla="*/ 0 h 378"/>
              <a:gd name="T78" fmla="*/ 321 w 7672"/>
              <a:gd name="T79" fmla="*/ 0 h 378"/>
              <a:gd name="T80" fmla="*/ 421 w 7672"/>
              <a:gd name="T81" fmla="*/ 92 h 378"/>
              <a:gd name="T82" fmla="*/ 172 w 7672"/>
              <a:gd name="T83" fmla="*/ 92 h 378"/>
              <a:gd name="T84" fmla="*/ 753 w 7672"/>
              <a:gd name="T85" fmla="*/ 0 h 378"/>
              <a:gd name="T86" fmla="*/ 861 w 7672"/>
              <a:gd name="T87" fmla="*/ 0 h 378"/>
              <a:gd name="T88" fmla="*/ 521 w 7672"/>
              <a:gd name="T89" fmla="*/ 92 h 378"/>
              <a:gd name="T90" fmla="*/ 641 w 7672"/>
              <a:gd name="T91" fmla="*/ 92 h 378"/>
              <a:gd name="T92" fmla="*/ 1895 w 7672"/>
              <a:gd name="T93" fmla="*/ 92 h 378"/>
              <a:gd name="T94" fmla="*/ 3217 w 7672"/>
              <a:gd name="T95" fmla="*/ 0 h 378"/>
              <a:gd name="T96" fmla="*/ 2925 w 7672"/>
              <a:gd name="T97" fmla="*/ 0 h 378"/>
              <a:gd name="T98" fmla="*/ 2985 w 7672"/>
              <a:gd name="T99" fmla="*/ 92 h 378"/>
              <a:gd name="T100" fmla="*/ 3626 w 7672"/>
              <a:gd name="T101" fmla="*/ 92 h 378"/>
              <a:gd name="T102" fmla="*/ 3758 w 7672"/>
              <a:gd name="T103" fmla="*/ 92 h 378"/>
              <a:gd name="T104" fmla="*/ 3357 w 7672"/>
              <a:gd name="T105" fmla="*/ 0 h 378"/>
              <a:gd name="T106" fmla="*/ 3506 w 7672"/>
              <a:gd name="T107" fmla="*/ 0 h 378"/>
              <a:gd name="T108" fmla="*/ 2143 w 7672"/>
              <a:gd name="T109" fmla="*/ 92 h 378"/>
              <a:gd name="T110" fmla="*/ 2264 w 7672"/>
              <a:gd name="T111" fmla="*/ 92 h 378"/>
              <a:gd name="T112" fmla="*/ 1915 w 7672"/>
              <a:gd name="T113" fmla="*/ 92 h 378"/>
              <a:gd name="T114" fmla="*/ 2055 w 7672"/>
              <a:gd name="T115" fmla="*/ 0 h 378"/>
              <a:gd name="T116" fmla="*/ 2644 w 7672"/>
              <a:gd name="T117" fmla="*/ 0 h 378"/>
              <a:gd name="T118" fmla="*/ 2744 w 7672"/>
              <a:gd name="T119" fmla="*/ 92 h 378"/>
              <a:gd name="T120" fmla="*/ 2524 w 7672"/>
              <a:gd name="T121" fmla="*/ 92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72" h="378">
                <a:moveTo>
                  <a:pt x="5128" y="92"/>
                </a:moveTo>
                <a:cubicBezTo>
                  <a:pt x="5140" y="92"/>
                  <a:pt x="5140" y="92"/>
                  <a:pt x="5140" y="92"/>
                </a:cubicBezTo>
                <a:cubicBezTo>
                  <a:pt x="5140" y="0"/>
                  <a:pt x="5140" y="0"/>
                  <a:pt x="5140" y="0"/>
                </a:cubicBezTo>
                <a:cubicBezTo>
                  <a:pt x="5128" y="0"/>
                  <a:pt x="5128" y="0"/>
                  <a:pt x="5128" y="0"/>
                </a:cubicBezTo>
                <a:lnTo>
                  <a:pt x="5128" y="92"/>
                </a:lnTo>
                <a:close/>
                <a:moveTo>
                  <a:pt x="5088" y="92"/>
                </a:moveTo>
                <a:cubicBezTo>
                  <a:pt x="5100" y="92"/>
                  <a:pt x="5100" y="92"/>
                  <a:pt x="5100" y="92"/>
                </a:cubicBezTo>
                <a:cubicBezTo>
                  <a:pt x="5100" y="0"/>
                  <a:pt x="5100" y="0"/>
                  <a:pt x="5100" y="0"/>
                </a:cubicBezTo>
                <a:cubicBezTo>
                  <a:pt x="5088" y="0"/>
                  <a:pt x="5088" y="0"/>
                  <a:pt x="5088" y="0"/>
                </a:cubicBezTo>
                <a:lnTo>
                  <a:pt x="5088" y="92"/>
                </a:lnTo>
                <a:close/>
                <a:moveTo>
                  <a:pt x="5108" y="92"/>
                </a:moveTo>
                <a:cubicBezTo>
                  <a:pt x="5120" y="92"/>
                  <a:pt x="5120" y="92"/>
                  <a:pt x="5120" y="92"/>
                </a:cubicBezTo>
                <a:cubicBezTo>
                  <a:pt x="5120" y="0"/>
                  <a:pt x="5120" y="0"/>
                  <a:pt x="5120" y="0"/>
                </a:cubicBezTo>
                <a:cubicBezTo>
                  <a:pt x="5108" y="0"/>
                  <a:pt x="5108" y="0"/>
                  <a:pt x="5108" y="0"/>
                </a:cubicBezTo>
                <a:lnTo>
                  <a:pt x="5108" y="92"/>
                </a:lnTo>
                <a:close/>
                <a:moveTo>
                  <a:pt x="4788" y="92"/>
                </a:moveTo>
                <a:cubicBezTo>
                  <a:pt x="4799" y="92"/>
                  <a:pt x="4799" y="92"/>
                  <a:pt x="4799" y="92"/>
                </a:cubicBezTo>
                <a:cubicBezTo>
                  <a:pt x="4799" y="0"/>
                  <a:pt x="4799" y="0"/>
                  <a:pt x="4799" y="0"/>
                </a:cubicBezTo>
                <a:cubicBezTo>
                  <a:pt x="4788" y="0"/>
                  <a:pt x="4788" y="0"/>
                  <a:pt x="4788" y="0"/>
                </a:cubicBezTo>
                <a:lnTo>
                  <a:pt x="4788" y="92"/>
                </a:lnTo>
                <a:close/>
                <a:moveTo>
                  <a:pt x="5068" y="92"/>
                </a:moveTo>
                <a:cubicBezTo>
                  <a:pt x="5080" y="92"/>
                  <a:pt x="5080" y="92"/>
                  <a:pt x="5080" y="92"/>
                </a:cubicBezTo>
                <a:cubicBezTo>
                  <a:pt x="5080" y="0"/>
                  <a:pt x="5080" y="0"/>
                  <a:pt x="5080" y="0"/>
                </a:cubicBezTo>
                <a:cubicBezTo>
                  <a:pt x="5068" y="0"/>
                  <a:pt x="5068" y="0"/>
                  <a:pt x="5068" y="0"/>
                </a:cubicBezTo>
                <a:lnTo>
                  <a:pt x="5068" y="92"/>
                </a:lnTo>
                <a:close/>
                <a:moveTo>
                  <a:pt x="5208" y="92"/>
                </a:moveTo>
                <a:cubicBezTo>
                  <a:pt x="5220" y="92"/>
                  <a:pt x="5220" y="92"/>
                  <a:pt x="5220" y="92"/>
                </a:cubicBezTo>
                <a:cubicBezTo>
                  <a:pt x="5220" y="0"/>
                  <a:pt x="5220" y="0"/>
                  <a:pt x="5220" y="0"/>
                </a:cubicBezTo>
                <a:cubicBezTo>
                  <a:pt x="5208" y="0"/>
                  <a:pt x="5208" y="0"/>
                  <a:pt x="5208" y="0"/>
                </a:cubicBezTo>
                <a:lnTo>
                  <a:pt x="5208" y="92"/>
                </a:lnTo>
                <a:close/>
                <a:moveTo>
                  <a:pt x="5228" y="92"/>
                </a:moveTo>
                <a:cubicBezTo>
                  <a:pt x="5240" y="92"/>
                  <a:pt x="5240" y="92"/>
                  <a:pt x="5240" y="92"/>
                </a:cubicBezTo>
                <a:cubicBezTo>
                  <a:pt x="5240" y="0"/>
                  <a:pt x="5240" y="0"/>
                  <a:pt x="5240" y="0"/>
                </a:cubicBezTo>
                <a:cubicBezTo>
                  <a:pt x="5228" y="0"/>
                  <a:pt x="5228" y="0"/>
                  <a:pt x="5228" y="0"/>
                </a:cubicBezTo>
                <a:lnTo>
                  <a:pt x="5228" y="92"/>
                </a:lnTo>
                <a:close/>
                <a:moveTo>
                  <a:pt x="5028" y="92"/>
                </a:moveTo>
                <a:cubicBezTo>
                  <a:pt x="5040" y="92"/>
                  <a:pt x="5040" y="92"/>
                  <a:pt x="5040" y="92"/>
                </a:cubicBezTo>
                <a:cubicBezTo>
                  <a:pt x="5040" y="0"/>
                  <a:pt x="5040" y="0"/>
                  <a:pt x="5040" y="0"/>
                </a:cubicBezTo>
                <a:cubicBezTo>
                  <a:pt x="5028" y="0"/>
                  <a:pt x="5028" y="0"/>
                  <a:pt x="5028" y="0"/>
                </a:cubicBezTo>
                <a:lnTo>
                  <a:pt x="5028" y="92"/>
                </a:lnTo>
                <a:close/>
                <a:moveTo>
                  <a:pt x="5188" y="92"/>
                </a:moveTo>
                <a:cubicBezTo>
                  <a:pt x="5200" y="92"/>
                  <a:pt x="5200" y="92"/>
                  <a:pt x="5200" y="92"/>
                </a:cubicBezTo>
                <a:cubicBezTo>
                  <a:pt x="5200" y="0"/>
                  <a:pt x="5200" y="0"/>
                  <a:pt x="5200" y="0"/>
                </a:cubicBezTo>
                <a:cubicBezTo>
                  <a:pt x="5188" y="0"/>
                  <a:pt x="5188" y="0"/>
                  <a:pt x="5188" y="0"/>
                </a:cubicBezTo>
                <a:lnTo>
                  <a:pt x="5188" y="92"/>
                </a:lnTo>
                <a:close/>
                <a:moveTo>
                  <a:pt x="5168" y="92"/>
                </a:moveTo>
                <a:cubicBezTo>
                  <a:pt x="5180" y="92"/>
                  <a:pt x="5180" y="92"/>
                  <a:pt x="5180" y="92"/>
                </a:cubicBezTo>
                <a:cubicBezTo>
                  <a:pt x="5180" y="0"/>
                  <a:pt x="5180" y="0"/>
                  <a:pt x="5180" y="0"/>
                </a:cubicBezTo>
                <a:cubicBezTo>
                  <a:pt x="5168" y="0"/>
                  <a:pt x="5168" y="0"/>
                  <a:pt x="5168" y="0"/>
                </a:cubicBezTo>
                <a:lnTo>
                  <a:pt x="5168" y="92"/>
                </a:lnTo>
                <a:close/>
                <a:moveTo>
                  <a:pt x="5148" y="92"/>
                </a:moveTo>
                <a:cubicBezTo>
                  <a:pt x="5160" y="92"/>
                  <a:pt x="5160" y="92"/>
                  <a:pt x="5160" y="92"/>
                </a:cubicBezTo>
                <a:cubicBezTo>
                  <a:pt x="5160" y="0"/>
                  <a:pt x="5160" y="0"/>
                  <a:pt x="5160" y="0"/>
                </a:cubicBezTo>
                <a:cubicBezTo>
                  <a:pt x="5148" y="0"/>
                  <a:pt x="5148" y="0"/>
                  <a:pt x="5148" y="0"/>
                </a:cubicBezTo>
                <a:lnTo>
                  <a:pt x="5148" y="92"/>
                </a:lnTo>
                <a:close/>
                <a:moveTo>
                  <a:pt x="4928" y="92"/>
                </a:moveTo>
                <a:cubicBezTo>
                  <a:pt x="4940" y="92"/>
                  <a:pt x="4940" y="92"/>
                  <a:pt x="4940" y="92"/>
                </a:cubicBezTo>
                <a:cubicBezTo>
                  <a:pt x="4940" y="0"/>
                  <a:pt x="4940" y="0"/>
                  <a:pt x="4940" y="0"/>
                </a:cubicBezTo>
                <a:cubicBezTo>
                  <a:pt x="4928" y="0"/>
                  <a:pt x="4928" y="0"/>
                  <a:pt x="4928" y="0"/>
                </a:cubicBezTo>
                <a:lnTo>
                  <a:pt x="4928" y="92"/>
                </a:lnTo>
                <a:close/>
                <a:moveTo>
                  <a:pt x="4848" y="92"/>
                </a:moveTo>
                <a:cubicBezTo>
                  <a:pt x="4860" y="92"/>
                  <a:pt x="4860" y="92"/>
                  <a:pt x="4860" y="92"/>
                </a:cubicBezTo>
                <a:cubicBezTo>
                  <a:pt x="4860" y="0"/>
                  <a:pt x="4860" y="0"/>
                  <a:pt x="4860" y="0"/>
                </a:cubicBezTo>
                <a:cubicBezTo>
                  <a:pt x="4848" y="0"/>
                  <a:pt x="4848" y="0"/>
                  <a:pt x="4848" y="0"/>
                </a:cubicBezTo>
                <a:lnTo>
                  <a:pt x="4848" y="92"/>
                </a:lnTo>
                <a:close/>
                <a:moveTo>
                  <a:pt x="4888" y="92"/>
                </a:moveTo>
                <a:cubicBezTo>
                  <a:pt x="4900" y="92"/>
                  <a:pt x="4900" y="92"/>
                  <a:pt x="4900" y="92"/>
                </a:cubicBezTo>
                <a:cubicBezTo>
                  <a:pt x="4900" y="0"/>
                  <a:pt x="4900" y="0"/>
                  <a:pt x="4900" y="0"/>
                </a:cubicBezTo>
                <a:cubicBezTo>
                  <a:pt x="4888" y="0"/>
                  <a:pt x="4888" y="0"/>
                  <a:pt x="4888" y="0"/>
                </a:cubicBezTo>
                <a:lnTo>
                  <a:pt x="4888" y="92"/>
                </a:lnTo>
                <a:close/>
                <a:moveTo>
                  <a:pt x="4868" y="92"/>
                </a:moveTo>
                <a:cubicBezTo>
                  <a:pt x="4880" y="92"/>
                  <a:pt x="4880" y="92"/>
                  <a:pt x="4880" y="92"/>
                </a:cubicBezTo>
                <a:cubicBezTo>
                  <a:pt x="4880" y="0"/>
                  <a:pt x="4880" y="0"/>
                  <a:pt x="4880" y="0"/>
                </a:cubicBezTo>
                <a:cubicBezTo>
                  <a:pt x="4868" y="0"/>
                  <a:pt x="4868" y="0"/>
                  <a:pt x="4868" y="0"/>
                </a:cubicBezTo>
                <a:lnTo>
                  <a:pt x="4868" y="92"/>
                </a:lnTo>
                <a:close/>
                <a:moveTo>
                  <a:pt x="4828" y="92"/>
                </a:moveTo>
                <a:cubicBezTo>
                  <a:pt x="4840" y="92"/>
                  <a:pt x="4840" y="92"/>
                  <a:pt x="4840" y="92"/>
                </a:cubicBezTo>
                <a:cubicBezTo>
                  <a:pt x="4840" y="0"/>
                  <a:pt x="4840" y="0"/>
                  <a:pt x="4840" y="0"/>
                </a:cubicBezTo>
                <a:cubicBezTo>
                  <a:pt x="4828" y="0"/>
                  <a:pt x="4828" y="0"/>
                  <a:pt x="4828" y="0"/>
                </a:cubicBezTo>
                <a:lnTo>
                  <a:pt x="4828" y="92"/>
                </a:lnTo>
                <a:close/>
                <a:moveTo>
                  <a:pt x="5008" y="92"/>
                </a:moveTo>
                <a:cubicBezTo>
                  <a:pt x="5020" y="92"/>
                  <a:pt x="5020" y="92"/>
                  <a:pt x="5020" y="92"/>
                </a:cubicBezTo>
                <a:cubicBezTo>
                  <a:pt x="5020" y="0"/>
                  <a:pt x="5020" y="0"/>
                  <a:pt x="5020" y="0"/>
                </a:cubicBezTo>
                <a:cubicBezTo>
                  <a:pt x="5008" y="0"/>
                  <a:pt x="5008" y="0"/>
                  <a:pt x="5008" y="0"/>
                </a:cubicBezTo>
                <a:lnTo>
                  <a:pt x="5008" y="92"/>
                </a:lnTo>
                <a:close/>
                <a:moveTo>
                  <a:pt x="4808" y="92"/>
                </a:moveTo>
                <a:cubicBezTo>
                  <a:pt x="4819" y="92"/>
                  <a:pt x="4819" y="92"/>
                  <a:pt x="4819" y="92"/>
                </a:cubicBezTo>
                <a:cubicBezTo>
                  <a:pt x="4819" y="0"/>
                  <a:pt x="4819" y="0"/>
                  <a:pt x="4819" y="0"/>
                </a:cubicBezTo>
                <a:cubicBezTo>
                  <a:pt x="4808" y="0"/>
                  <a:pt x="4808" y="0"/>
                  <a:pt x="4808" y="0"/>
                </a:cubicBezTo>
                <a:lnTo>
                  <a:pt x="4808" y="92"/>
                </a:lnTo>
                <a:close/>
                <a:moveTo>
                  <a:pt x="4968" y="92"/>
                </a:moveTo>
                <a:cubicBezTo>
                  <a:pt x="4980" y="92"/>
                  <a:pt x="4980" y="92"/>
                  <a:pt x="4980" y="92"/>
                </a:cubicBezTo>
                <a:cubicBezTo>
                  <a:pt x="4980" y="0"/>
                  <a:pt x="4980" y="0"/>
                  <a:pt x="4980" y="0"/>
                </a:cubicBezTo>
                <a:cubicBezTo>
                  <a:pt x="4968" y="0"/>
                  <a:pt x="4968" y="0"/>
                  <a:pt x="4968" y="0"/>
                </a:cubicBezTo>
                <a:lnTo>
                  <a:pt x="4968" y="92"/>
                </a:lnTo>
                <a:close/>
                <a:moveTo>
                  <a:pt x="4988" y="92"/>
                </a:moveTo>
                <a:cubicBezTo>
                  <a:pt x="5000" y="92"/>
                  <a:pt x="5000" y="92"/>
                  <a:pt x="5000" y="92"/>
                </a:cubicBezTo>
                <a:cubicBezTo>
                  <a:pt x="5000" y="0"/>
                  <a:pt x="5000" y="0"/>
                  <a:pt x="5000" y="0"/>
                </a:cubicBezTo>
                <a:cubicBezTo>
                  <a:pt x="4988" y="0"/>
                  <a:pt x="4988" y="0"/>
                  <a:pt x="4988" y="0"/>
                </a:cubicBezTo>
                <a:lnTo>
                  <a:pt x="4988" y="92"/>
                </a:lnTo>
                <a:close/>
                <a:moveTo>
                  <a:pt x="5248" y="92"/>
                </a:moveTo>
                <a:cubicBezTo>
                  <a:pt x="5260" y="92"/>
                  <a:pt x="5260" y="92"/>
                  <a:pt x="5260" y="92"/>
                </a:cubicBezTo>
                <a:cubicBezTo>
                  <a:pt x="5260" y="0"/>
                  <a:pt x="5260" y="0"/>
                  <a:pt x="5260" y="0"/>
                </a:cubicBezTo>
                <a:cubicBezTo>
                  <a:pt x="5248" y="0"/>
                  <a:pt x="5248" y="0"/>
                  <a:pt x="5248" y="0"/>
                </a:cubicBezTo>
                <a:lnTo>
                  <a:pt x="5248" y="92"/>
                </a:lnTo>
                <a:close/>
                <a:moveTo>
                  <a:pt x="4948" y="92"/>
                </a:moveTo>
                <a:cubicBezTo>
                  <a:pt x="4960" y="92"/>
                  <a:pt x="4960" y="92"/>
                  <a:pt x="4960" y="92"/>
                </a:cubicBezTo>
                <a:cubicBezTo>
                  <a:pt x="4960" y="0"/>
                  <a:pt x="4960" y="0"/>
                  <a:pt x="4960" y="0"/>
                </a:cubicBezTo>
                <a:cubicBezTo>
                  <a:pt x="4948" y="0"/>
                  <a:pt x="4948" y="0"/>
                  <a:pt x="4948" y="0"/>
                </a:cubicBezTo>
                <a:lnTo>
                  <a:pt x="4948" y="92"/>
                </a:lnTo>
                <a:close/>
                <a:moveTo>
                  <a:pt x="4908" y="92"/>
                </a:moveTo>
                <a:cubicBezTo>
                  <a:pt x="4920" y="92"/>
                  <a:pt x="4920" y="92"/>
                  <a:pt x="4920" y="92"/>
                </a:cubicBezTo>
                <a:cubicBezTo>
                  <a:pt x="4920" y="0"/>
                  <a:pt x="4920" y="0"/>
                  <a:pt x="4920" y="0"/>
                </a:cubicBezTo>
                <a:cubicBezTo>
                  <a:pt x="4908" y="0"/>
                  <a:pt x="4908" y="0"/>
                  <a:pt x="4908" y="0"/>
                </a:cubicBezTo>
                <a:lnTo>
                  <a:pt x="4908" y="92"/>
                </a:lnTo>
                <a:close/>
                <a:moveTo>
                  <a:pt x="5048" y="92"/>
                </a:moveTo>
                <a:cubicBezTo>
                  <a:pt x="5060" y="92"/>
                  <a:pt x="5060" y="92"/>
                  <a:pt x="5060" y="92"/>
                </a:cubicBezTo>
                <a:cubicBezTo>
                  <a:pt x="5060" y="0"/>
                  <a:pt x="5060" y="0"/>
                  <a:pt x="5060" y="0"/>
                </a:cubicBezTo>
                <a:cubicBezTo>
                  <a:pt x="5048" y="0"/>
                  <a:pt x="5048" y="0"/>
                  <a:pt x="5048" y="0"/>
                </a:cubicBezTo>
                <a:lnTo>
                  <a:pt x="5048" y="92"/>
                </a:lnTo>
                <a:close/>
                <a:moveTo>
                  <a:pt x="5569" y="92"/>
                </a:moveTo>
                <a:cubicBezTo>
                  <a:pt x="5581" y="92"/>
                  <a:pt x="5581" y="92"/>
                  <a:pt x="5581" y="92"/>
                </a:cubicBezTo>
                <a:cubicBezTo>
                  <a:pt x="5581" y="0"/>
                  <a:pt x="5581" y="0"/>
                  <a:pt x="5581" y="0"/>
                </a:cubicBezTo>
                <a:cubicBezTo>
                  <a:pt x="5569" y="0"/>
                  <a:pt x="5569" y="0"/>
                  <a:pt x="5569" y="0"/>
                </a:cubicBezTo>
                <a:lnTo>
                  <a:pt x="5569" y="92"/>
                </a:lnTo>
                <a:close/>
                <a:moveTo>
                  <a:pt x="5609" y="92"/>
                </a:moveTo>
                <a:cubicBezTo>
                  <a:pt x="5621" y="92"/>
                  <a:pt x="5621" y="92"/>
                  <a:pt x="5621" y="92"/>
                </a:cubicBezTo>
                <a:cubicBezTo>
                  <a:pt x="5621" y="0"/>
                  <a:pt x="5621" y="0"/>
                  <a:pt x="5621" y="0"/>
                </a:cubicBezTo>
                <a:cubicBezTo>
                  <a:pt x="5609" y="0"/>
                  <a:pt x="5609" y="0"/>
                  <a:pt x="5609" y="0"/>
                </a:cubicBezTo>
                <a:lnTo>
                  <a:pt x="5609" y="92"/>
                </a:lnTo>
                <a:close/>
                <a:moveTo>
                  <a:pt x="5509" y="92"/>
                </a:moveTo>
                <a:cubicBezTo>
                  <a:pt x="5521" y="92"/>
                  <a:pt x="5521" y="92"/>
                  <a:pt x="5521" y="92"/>
                </a:cubicBezTo>
                <a:cubicBezTo>
                  <a:pt x="5521" y="0"/>
                  <a:pt x="5521" y="0"/>
                  <a:pt x="5521" y="0"/>
                </a:cubicBezTo>
                <a:cubicBezTo>
                  <a:pt x="5509" y="0"/>
                  <a:pt x="5509" y="0"/>
                  <a:pt x="5509" y="0"/>
                </a:cubicBezTo>
                <a:lnTo>
                  <a:pt x="5509" y="92"/>
                </a:lnTo>
                <a:close/>
                <a:moveTo>
                  <a:pt x="5529" y="92"/>
                </a:moveTo>
                <a:cubicBezTo>
                  <a:pt x="5541" y="92"/>
                  <a:pt x="5541" y="92"/>
                  <a:pt x="5541" y="92"/>
                </a:cubicBezTo>
                <a:cubicBezTo>
                  <a:pt x="5541" y="0"/>
                  <a:pt x="5541" y="0"/>
                  <a:pt x="5541" y="0"/>
                </a:cubicBezTo>
                <a:cubicBezTo>
                  <a:pt x="5529" y="0"/>
                  <a:pt x="5529" y="0"/>
                  <a:pt x="5529" y="0"/>
                </a:cubicBezTo>
                <a:lnTo>
                  <a:pt x="5529" y="92"/>
                </a:lnTo>
                <a:close/>
                <a:moveTo>
                  <a:pt x="5549" y="92"/>
                </a:moveTo>
                <a:cubicBezTo>
                  <a:pt x="5561" y="92"/>
                  <a:pt x="5561" y="92"/>
                  <a:pt x="5561" y="92"/>
                </a:cubicBezTo>
                <a:cubicBezTo>
                  <a:pt x="5561" y="0"/>
                  <a:pt x="5561" y="0"/>
                  <a:pt x="5561" y="0"/>
                </a:cubicBezTo>
                <a:cubicBezTo>
                  <a:pt x="5549" y="0"/>
                  <a:pt x="5549" y="0"/>
                  <a:pt x="5549" y="0"/>
                </a:cubicBezTo>
                <a:lnTo>
                  <a:pt x="5549" y="92"/>
                </a:lnTo>
                <a:close/>
                <a:moveTo>
                  <a:pt x="5589" y="92"/>
                </a:moveTo>
                <a:cubicBezTo>
                  <a:pt x="5601" y="92"/>
                  <a:pt x="5601" y="92"/>
                  <a:pt x="5601" y="92"/>
                </a:cubicBezTo>
                <a:cubicBezTo>
                  <a:pt x="5601" y="0"/>
                  <a:pt x="5601" y="0"/>
                  <a:pt x="5601" y="0"/>
                </a:cubicBezTo>
                <a:cubicBezTo>
                  <a:pt x="5589" y="0"/>
                  <a:pt x="5589" y="0"/>
                  <a:pt x="5589" y="0"/>
                </a:cubicBezTo>
                <a:lnTo>
                  <a:pt x="5589" y="92"/>
                </a:lnTo>
                <a:close/>
                <a:moveTo>
                  <a:pt x="5689" y="92"/>
                </a:moveTo>
                <a:cubicBezTo>
                  <a:pt x="5701" y="92"/>
                  <a:pt x="5701" y="92"/>
                  <a:pt x="5701" y="92"/>
                </a:cubicBezTo>
                <a:cubicBezTo>
                  <a:pt x="5701" y="0"/>
                  <a:pt x="5701" y="0"/>
                  <a:pt x="5701" y="0"/>
                </a:cubicBezTo>
                <a:cubicBezTo>
                  <a:pt x="5689" y="0"/>
                  <a:pt x="5689" y="0"/>
                  <a:pt x="5689" y="0"/>
                </a:cubicBezTo>
                <a:lnTo>
                  <a:pt x="5689" y="92"/>
                </a:lnTo>
                <a:close/>
                <a:moveTo>
                  <a:pt x="5629" y="92"/>
                </a:moveTo>
                <a:cubicBezTo>
                  <a:pt x="5641" y="92"/>
                  <a:pt x="5641" y="92"/>
                  <a:pt x="5641" y="92"/>
                </a:cubicBezTo>
                <a:cubicBezTo>
                  <a:pt x="5641" y="0"/>
                  <a:pt x="5641" y="0"/>
                  <a:pt x="5641" y="0"/>
                </a:cubicBezTo>
                <a:cubicBezTo>
                  <a:pt x="5629" y="0"/>
                  <a:pt x="5629" y="0"/>
                  <a:pt x="5629" y="0"/>
                </a:cubicBezTo>
                <a:lnTo>
                  <a:pt x="5629" y="92"/>
                </a:lnTo>
                <a:close/>
                <a:moveTo>
                  <a:pt x="5709" y="92"/>
                </a:moveTo>
                <a:cubicBezTo>
                  <a:pt x="5721" y="92"/>
                  <a:pt x="5721" y="92"/>
                  <a:pt x="5721" y="92"/>
                </a:cubicBezTo>
                <a:cubicBezTo>
                  <a:pt x="5721" y="0"/>
                  <a:pt x="5721" y="0"/>
                  <a:pt x="5721" y="0"/>
                </a:cubicBezTo>
                <a:cubicBezTo>
                  <a:pt x="5709" y="0"/>
                  <a:pt x="5709" y="0"/>
                  <a:pt x="5709" y="0"/>
                </a:cubicBezTo>
                <a:lnTo>
                  <a:pt x="5709" y="92"/>
                </a:lnTo>
                <a:close/>
                <a:moveTo>
                  <a:pt x="5669" y="92"/>
                </a:moveTo>
                <a:cubicBezTo>
                  <a:pt x="5681" y="92"/>
                  <a:pt x="5681" y="92"/>
                  <a:pt x="5681" y="92"/>
                </a:cubicBezTo>
                <a:cubicBezTo>
                  <a:pt x="5681" y="0"/>
                  <a:pt x="5681" y="0"/>
                  <a:pt x="5681" y="0"/>
                </a:cubicBezTo>
                <a:cubicBezTo>
                  <a:pt x="5669" y="0"/>
                  <a:pt x="5669" y="0"/>
                  <a:pt x="5669" y="0"/>
                </a:cubicBezTo>
                <a:lnTo>
                  <a:pt x="5669" y="92"/>
                </a:lnTo>
                <a:close/>
                <a:moveTo>
                  <a:pt x="5649" y="92"/>
                </a:moveTo>
                <a:cubicBezTo>
                  <a:pt x="5661" y="92"/>
                  <a:pt x="5661" y="92"/>
                  <a:pt x="5661" y="92"/>
                </a:cubicBezTo>
                <a:cubicBezTo>
                  <a:pt x="5661" y="0"/>
                  <a:pt x="5661" y="0"/>
                  <a:pt x="5661" y="0"/>
                </a:cubicBezTo>
                <a:cubicBezTo>
                  <a:pt x="5649" y="0"/>
                  <a:pt x="5649" y="0"/>
                  <a:pt x="5649" y="0"/>
                </a:cubicBezTo>
                <a:lnTo>
                  <a:pt x="5649" y="92"/>
                </a:lnTo>
                <a:close/>
                <a:moveTo>
                  <a:pt x="5268" y="92"/>
                </a:moveTo>
                <a:cubicBezTo>
                  <a:pt x="5280" y="92"/>
                  <a:pt x="5280" y="92"/>
                  <a:pt x="5280" y="92"/>
                </a:cubicBezTo>
                <a:cubicBezTo>
                  <a:pt x="5280" y="0"/>
                  <a:pt x="5280" y="0"/>
                  <a:pt x="5280" y="0"/>
                </a:cubicBezTo>
                <a:cubicBezTo>
                  <a:pt x="5268" y="0"/>
                  <a:pt x="5268" y="0"/>
                  <a:pt x="5268" y="0"/>
                </a:cubicBezTo>
                <a:lnTo>
                  <a:pt x="5268" y="92"/>
                </a:lnTo>
                <a:close/>
                <a:moveTo>
                  <a:pt x="5489" y="92"/>
                </a:moveTo>
                <a:cubicBezTo>
                  <a:pt x="5501" y="92"/>
                  <a:pt x="5501" y="92"/>
                  <a:pt x="5501" y="92"/>
                </a:cubicBezTo>
                <a:cubicBezTo>
                  <a:pt x="5501" y="0"/>
                  <a:pt x="5501" y="0"/>
                  <a:pt x="5501" y="0"/>
                </a:cubicBezTo>
                <a:cubicBezTo>
                  <a:pt x="5489" y="0"/>
                  <a:pt x="5489" y="0"/>
                  <a:pt x="5489" y="0"/>
                </a:cubicBezTo>
                <a:lnTo>
                  <a:pt x="5489" y="92"/>
                </a:lnTo>
                <a:close/>
                <a:moveTo>
                  <a:pt x="5368" y="92"/>
                </a:moveTo>
                <a:cubicBezTo>
                  <a:pt x="5380" y="92"/>
                  <a:pt x="5380" y="92"/>
                  <a:pt x="5380" y="92"/>
                </a:cubicBezTo>
                <a:cubicBezTo>
                  <a:pt x="5380" y="0"/>
                  <a:pt x="5380" y="0"/>
                  <a:pt x="5380" y="0"/>
                </a:cubicBezTo>
                <a:cubicBezTo>
                  <a:pt x="5368" y="0"/>
                  <a:pt x="5368" y="0"/>
                  <a:pt x="5368" y="0"/>
                </a:cubicBezTo>
                <a:lnTo>
                  <a:pt x="5368" y="92"/>
                </a:lnTo>
                <a:close/>
                <a:moveTo>
                  <a:pt x="5328" y="92"/>
                </a:moveTo>
                <a:cubicBezTo>
                  <a:pt x="5340" y="92"/>
                  <a:pt x="5340" y="92"/>
                  <a:pt x="5340" y="92"/>
                </a:cubicBezTo>
                <a:cubicBezTo>
                  <a:pt x="5340" y="0"/>
                  <a:pt x="5340" y="0"/>
                  <a:pt x="5340" y="0"/>
                </a:cubicBezTo>
                <a:cubicBezTo>
                  <a:pt x="5328" y="0"/>
                  <a:pt x="5328" y="0"/>
                  <a:pt x="5328" y="0"/>
                </a:cubicBezTo>
                <a:lnTo>
                  <a:pt x="5328" y="92"/>
                </a:lnTo>
                <a:close/>
                <a:moveTo>
                  <a:pt x="5308" y="92"/>
                </a:moveTo>
                <a:cubicBezTo>
                  <a:pt x="5320" y="92"/>
                  <a:pt x="5320" y="92"/>
                  <a:pt x="5320" y="92"/>
                </a:cubicBezTo>
                <a:cubicBezTo>
                  <a:pt x="5320" y="0"/>
                  <a:pt x="5320" y="0"/>
                  <a:pt x="5320" y="0"/>
                </a:cubicBezTo>
                <a:cubicBezTo>
                  <a:pt x="5308" y="0"/>
                  <a:pt x="5308" y="0"/>
                  <a:pt x="5308" y="0"/>
                </a:cubicBezTo>
                <a:lnTo>
                  <a:pt x="5308" y="92"/>
                </a:lnTo>
                <a:close/>
                <a:moveTo>
                  <a:pt x="5288" y="92"/>
                </a:moveTo>
                <a:cubicBezTo>
                  <a:pt x="5300" y="92"/>
                  <a:pt x="5300" y="92"/>
                  <a:pt x="5300" y="92"/>
                </a:cubicBezTo>
                <a:cubicBezTo>
                  <a:pt x="5300" y="0"/>
                  <a:pt x="5300" y="0"/>
                  <a:pt x="5300" y="0"/>
                </a:cubicBezTo>
                <a:cubicBezTo>
                  <a:pt x="5288" y="0"/>
                  <a:pt x="5288" y="0"/>
                  <a:pt x="5288" y="0"/>
                </a:cubicBezTo>
                <a:lnTo>
                  <a:pt x="5288" y="92"/>
                </a:lnTo>
                <a:close/>
                <a:moveTo>
                  <a:pt x="5348" y="92"/>
                </a:moveTo>
                <a:cubicBezTo>
                  <a:pt x="5360" y="92"/>
                  <a:pt x="5360" y="92"/>
                  <a:pt x="5360" y="92"/>
                </a:cubicBezTo>
                <a:cubicBezTo>
                  <a:pt x="5360" y="0"/>
                  <a:pt x="5360" y="0"/>
                  <a:pt x="5360" y="0"/>
                </a:cubicBezTo>
                <a:cubicBezTo>
                  <a:pt x="5348" y="0"/>
                  <a:pt x="5348" y="0"/>
                  <a:pt x="5348" y="0"/>
                </a:cubicBezTo>
                <a:lnTo>
                  <a:pt x="5348" y="92"/>
                </a:lnTo>
                <a:close/>
                <a:moveTo>
                  <a:pt x="5449" y="92"/>
                </a:moveTo>
                <a:cubicBezTo>
                  <a:pt x="5460" y="92"/>
                  <a:pt x="5460" y="92"/>
                  <a:pt x="5460" y="92"/>
                </a:cubicBezTo>
                <a:cubicBezTo>
                  <a:pt x="5460" y="0"/>
                  <a:pt x="5460" y="0"/>
                  <a:pt x="5460" y="0"/>
                </a:cubicBezTo>
                <a:cubicBezTo>
                  <a:pt x="5449" y="0"/>
                  <a:pt x="5449" y="0"/>
                  <a:pt x="5449" y="0"/>
                </a:cubicBezTo>
                <a:lnTo>
                  <a:pt x="5449" y="92"/>
                </a:lnTo>
                <a:close/>
                <a:moveTo>
                  <a:pt x="5469" y="92"/>
                </a:moveTo>
                <a:cubicBezTo>
                  <a:pt x="5481" y="92"/>
                  <a:pt x="5481" y="92"/>
                  <a:pt x="5481" y="92"/>
                </a:cubicBezTo>
                <a:cubicBezTo>
                  <a:pt x="5481" y="0"/>
                  <a:pt x="5481" y="0"/>
                  <a:pt x="5481" y="0"/>
                </a:cubicBezTo>
                <a:cubicBezTo>
                  <a:pt x="5469" y="0"/>
                  <a:pt x="5469" y="0"/>
                  <a:pt x="5469" y="0"/>
                </a:cubicBezTo>
                <a:lnTo>
                  <a:pt x="5469" y="92"/>
                </a:lnTo>
                <a:close/>
                <a:moveTo>
                  <a:pt x="5429" y="92"/>
                </a:moveTo>
                <a:cubicBezTo>
                  <a:pt x="5440" y="92"/>
                  <a:pt x="5440" y="92"/>
                  <a:pt x="5440" y="92"/>
                </a:cubicBezTo>
                <a:cubicBezTo>
                  <a:pt x="5440" y="0"/>
                  <a:pt x="5440" y="0"/>
                  <a:pt x="5440" y="0"/>
                </a:cubicBezTo>
                <a:cubicBezTo>
                  <a:pt x="5429" y="0"/>
                  <a:pt x="5429" y="0"/>
                  <a:pt x="5429" y="0"/>
                </a:cubicBezTo>
                <a:lnTo>
                  <a:pt x="5429" y="92"/>
                </a:lnTo>
                <a:close/>
                <a:moveTo>
                  <a:pt x="5388" y="92"/>
                </a:moveTo>
                <a:cubicBezTo>
                  <a:pt x="5400" y="92"/>
                  <a:pt x="5400" y="92"/>
                  <a:pt x="5400" y="92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388" y="0"/>
                  <a:pt x="5388" y="0"/>
                  <a:pt x="5388" y="0"/>
                </a:cubicBezTo>
                <a:lnTo>
                  <a:pt x="5388" y="92"/>
                </a:lnTo>
                <a:close/>
                <a:moveTo>
                  <a:pt x="5408" y="92"/>
                </a:moveTo>
                <a:cubicBezTo>
                  <a:pt x="5420" y="92"/>
                  <a:pt x="5420" y="92"/>
                  <a:pt x="5420" y="92"/>
                </a:cubicBezTo>
                <a:cubicBezTo>
                  <a:pt x="5420" y="0"/>
                  <a:pt x="5420" y="0"/>
                  <a:pt x="5420" y="0"/>
                </a:cubicBezTo>
                <a:cubicBezTo>
                  <a:pt x="5408" y="0"/>
                  <a:pt x="5408" y="0"/>
                  <a:pt x="5408" y="0"/>
                </a:cubicBezTo>
                <a:lnTo>
                  <a:pt x="5408" y="92"/>
                </a:lnTo>
                <a:close/>
                <a:moveTo>
                  <a:pt x="4327" y="92"/>
                </a:moveTo>
                <a:cubicBezTo>
                  <a:pt x="4339" y="92"/>
                  <a:pt x="4339" y="92"/>
                  <a:pt x="4339" y="92"/>
                </a:cubicBezTo>
                <a:cubicBezTo>
                  <a:pt x="4339" y="0"/>
                  <a:pt x="4339" y="0"/>
                  <a:pt x="4339" y="0"/>
                </a:cubicBezTo>
                <a:cubicBezTo>
                  <a:pt x="4327" y="0"/>
                  <a:pt x="4327" y="0"/>
                  <a:pt x="4327" y="0"/>
                </a:cubicBezTo>
                <a:lnTo>
                  <a:pt x="4327" y="92"/>
                </a:lnTo>
                <a:close/>
                <a:moveTo>
                  <a:pt x="4167" y="92"/>
                </a:moveTo>
                <a:cubicBezTo>
                  <a:pt x="4178" y="92"/>
                  <a:pt x="4178" y="92"/>
                  <a:pt x="4178" y="92"/>
                </a:cubicBezTo>
                <a:cubicBezTo>
                  <a:pt x="4178" y="0"/>
                  <a:pt x="4178" y="0"/>
                  <a:pt x="4178" y="0"/>
                </a:cubicBezTo>
                <a:cubicBezTo>
                  <a:pt x="4167" y="0"/>
                  <a:pt x="4167" y="0"/>
                  <a:pt x="4167" y="0"/>
                </a:cubicBezTo>
                <a:lnTo>
                  <a:pt x="4167" y="92"/>
                </a:lnTo>
                <a:close/>
                <a:moveTo>
                  <a:pt x="4066" y="92"/>
                </a:moveTo>
                <a:cubicBezTo>
                  <a:pt x="4078" y="92"/>
                  <a:pt x="4078" y="92"/>
                  <a:pt x="4078" y="92"/>
                </a:cubicBezTo>
                <a:cubicBezTo>
                  <a:pt x="4078" y="0"/>
                  <a:pt x="4078" y="0"/>
                  <a:pt x="4078" y="0"/>
                </a:cubicBezTo>
                <a:cubicBezTo>
                  <a:pt x="4066" y="0"/>
                  <a:pt x="4066" y="0"/>
                  <a:pt x="4066" y="0"/>
                </a:cubicBezTo>
                <a:lnTo>
                  <a:pt x="4066" y="92"/>
                </a:lnTo>
                <a:close/>
                <a:moveTo>
                  <a:pt x="4147" y="92"/>
                </a:moveTo>
                <a:cubicBezTo>
                  <a:pt x="4158" y="92"/>
                  <a:pt x="4158" y="92"/>
                  <a:pt x="4158" y="92"/>
                </a:cubicBezTo>
                <a:cubicBezTo>
                  <a:pt x="4158" y="0"/>
                  <a:pt x="4158" y="0"/>
                  <a:pt x="4158" y="0"/>
                </a:cubicBezTo>
                <a:cubicBezTo>
                  <a:pt x="4147" y="0"/>
                  <a:pt x="4147" y="0"/>
                  <a:pt x="4147" y="0"/>
                </a:cubicBezTo>
                <a:lnTo>
                  <a:pt x="4147" y="92"/>
                </a:lnTo>
                <a:close/>
                <a:moveTo>
                  <a:pt x="4086" y="92"/>
                </a:moveTo>
                <a:cubicBezTo>
                  <a:pt x="4098" y="92"/>
                  <a:pt x="4098" y="92"/>
                  <a:pt x="4098" y="92"/>
                </a:cubicBezTo>
                <a:cubicBezTo>
                  <a:pt x="4098" y="0"/>
                  <a:pt x="4098" y="0"/>
                  <a:pt x="4098" y="0"/>
                </a:cubicBezTo>
                <a:cubicBezTo>
                  <a:pt x="4086" y="0"/>
                  <a:pt x="4086" y="0"/>
                  <a:pt x="4086" y="0"/>
                </a:cubicBezTo>
                <a:lnTo>
                  <a:pt x="4086" y="92"/>
                </a:lnTo>
                <a:close/>
                <a:moveTo>
                  <a:pt x="4106" y="92"/>
                </a:moveTo>
                <a:cubicBezTo>
                  <a:pt x="4118" y="92"/>
                  <a:pt x="4118" y="92"/>
                  <a:pt x="4118" y="92"/>
                </a:cubicBezTo>
                <a:cubicBezTo>
                  <a:pt x="4118" y="0"/>
                  <a:pt x="4118" y="0"/>
                  <a:pt x="4118" y="0"/>
                </a:cubicBezTo>
                <a:cubicBezTo>
                  <a:pt x="4106" y="0"/>
                  <a:pt x="4106" y="0"/>
                  <a:pt x="4106" y="0"/>
                </a:cubicBezTo>
                <a:lnTo>
                  <a:pt x="4106" y="92"/>
                </a:lnTo>
                <a:close/>
                <a:moveTo>
                  <a:pt x="4126" y="92"/>
                </a:moveTo>
                <a:cubicBezTo>
                  <a:pt x="4138" y="92"/>
                  <a:pt x="4138" y="92"/>
                  <a:pt x="4138" y="92"/>
                </a:cubicBezTo>
                <a:cubicBezTo>
                  <a:pt x="4138" y="0"/>
                  <a:pt x="4138" y="0"/>
                  <a:pt x="4138" y="0"/>
                </a:cubicBezTo>
                <a:cubicBezTo>
                  <a:pt x="4126" y="0"/>
                  <a:pt x="4126" y="0"/>
                  <a:pt x="4126" y="0"/>
                </a:cubicBezTo>
                <a:lnTo>
                  <a:pt x="4126" y="92"/>
                </a:lnTo>
                <a:close/>
                <a:moveTo>
                  <a:pt x="4767" y="92"/>
                </a:moveTo>
                <a:cubicBezTo>
                  <a:pt x="4779" y="92"/>
                  <a:pt x="4779" y="92"/>
                  <a:pt x="4779" y="92"/>
                </a:cubicBezTo>
                <a:cubicBezTo>
                  <a:pt x="4779" y="0"/>
                  <a:pt x="4779" y="0"/>
                  <a:pt x="4779" y="0"/>
                </a:cubicBezTo>
                <a:cubicBezTo>
                  <a:pt x="4767" y="0"/>
                  <a:pt x="4767" y="0"/>
                  <a:pt x="4767" y="0"/>
                </a:cubicBezTo>
                <a:lnTo>
                  <a:pt x="4767" y="92"/>
                </a:lnTo>
                <a:close/>
                <a:moveTo>
                  <a:pt x="4247" y="92"/>
                </a:moveTo>
                <a:cubicBezTo>
                  <a:pt x="4259" y="92"/>
                  <a:pt x="4259" y="92"/>
                  <a:pt x="4259" y="92"/>
                </a:cubicBezTo>
                <a:cubicBezTo>
                  <a:pt x="4259" y="0"/>
                  <a:pt x="4259" y="0"/>
                  <a:pt x="4259" y="0"/>
                </a:cubicBezTo>
                <a:cubicBezTo>
                  <a:pt x="4247" y="0"/>
                  <a:pt x="4247" y="0"/>
                  <a:pt x="4247" y="0"/>
                </a:cubicBezTo>
                <a:lnTo>
                  <a:pt x="4247" y="92"/>
                </a:lnTo>
                <a:close/>
                <a:moveTo>
                  <a:pt x="4207" y="92"/>
                </a:moveTo>
                <a:cubicBezTo>
                  <a:pt x="4219" y="92"/>
                  <a:pt x="4219" y="92"/>
                  <a:pt x="4219" y="92"/>
                </a:cubicBezTo>
                <a:cubicBezTo>
                  <a:pt x="4219" y="0"/>
                  <a:pt x="4219" y="0"/>
                  <a:pt x="4219" y="0"/>
                </a:cubicBezTo>
                <a:cubicBezTo>
                  <a:pt x="4207" y="0"/>
                  <a:pt x="4207" y="0"/>
                  <a:pt x="4207" y="0"/>
                </a:cubicBezTo>
                <a:lnTo>
                  <a:pt x="4207" y="92"/>
                </a:lnTo>
                <a:close/>
                <a:moveTo>
                  <a:pt x="4187" y="92"/>
                </a:moveTo>
                <a:cubicBezTo>
                  <a:pt x="4199" y="92"/>
                  <a:pt x="4199" y="92"/>
                  <a:pt x="4199" y="92"/>
                </a:cubicBezTo>
                <a:cubicBezTo>
                  <a:pt x="4199" y="0"/>
                  <a:pt x="4199" y="0"/>
                  <a:pt x="4199" y="0"/>
                </a:cubicBezTo>
                <a:cubicBezTo>
                  <a:pt x="4187" y="0"/>
                  <a:pt x="4187" y="0"/>
                  <a:pt x="4187" y="0"/>
                </a:cubicBezTo>
                <a:lnTo>
                  <a:pt x="4187" y="92"/>
                </a:lnTo>
                <a:close/>
                <a:moveTo>
                  <a:pt x="4287" y="92"/>
                </a:moveTo>
                <a:cubicBezTo>
                  <a:pt x="4299" y="92"/>
                  <a:pt x="4299" y="92"/>
                  <a:pt x="4299" y="92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287" y="0"/>
                  <a:pt x="4287" y="0"/>
                  <a:pt x="4287" y="0"/>
                </a:cubicBezTo>
                <a:lnTo>
                  <a:pt x="4287" y="92"/>
                </a:lnTo>
                <a:close/>
                <a:moveTo>
                  <a:pt x="4227" y="92"/>
                </a:moveTo>
                <a:cubicBezTo>
                  <a:pt x="4239" y="92"/>
                  <a:pt x="4239" y="92"/>
                  <a:pt x="4239" y="92"/>
                </a:cubicBezTo>
                <a:cubicBezTo>
                  <a:pt x="4239" y="0"/>
                  <a:pt x="4239" y="0"/>
                  <a:pt x="4239" y="0"/>
                </a:cubicBezTo>
                <a:cubicBezTo>
                  <a:pt x="4227" y="0"/>
                  <a:pt x="4227" y="0"/>
                  <a:pt x="4227" y="0"/>
                </a:cubicBezTo>
                <a:lnTo>
                  <a:pt x="4227" y="92"/>
                </a:lnTo>
                <a:close/>
                <a:moveTo>
                  <a:pt x="3906" y="92"/>
                </a:moveTo>
                <a:cubicBezTo>
                  <a:pt x="3918" y="92"/>
                  <a:pt x="3918" y="92"/>
                  <a:pt x="3918" y="92"/>
                </a:cubicBezTo>
                <a:cubicBezTo>
                  <a:pt x="3918" y="0"/>
                  <a:pt x="3918" y="0"/>
                  <a:pt x="3918" y="0"/>
                </a:cubicBezTo>
                <a:cubicBezTo>
                  <a:pt x="3906" y="0"/>
                  <a:pt x="3906" y="0"/>
                  <a:pt x="3906" y="0"/>
                </a:cubicBezTo>
                <a:lnTo>
                  <a:pt x="3906" y="92"/>
                </a:lnTo>
                <a:close/>
                <a:moveTo>
                  <a:pt x="3886" y="92"/>
                </a:moveTo>
                <a:cubicBezTo>
                  <a:pt x="3898" y="92"/>
                  <a:pt x="3898" y="92"/>
                  <a:pt x="3898" y="92"/>
                </a:cubicBezTo>
                <a:cubicBezTo>
                  <a:pt x="3898" y="0"/>
                  <a:pt x="3898" y="0"/>
                  <a:pt x="3898" y="0"/>
                </a:cubicBezTo>
                <a:cubicBezTo>
                  <a:pt x="3886" y="0"/>
                  <a:pt x="3886" y="0"/>
                  <a:pt x="3886" y="0"/>
                </a:cubicBezTo>
                <a:lnTo>
                  <a:pt x="3886" y="92"/>
                </a:lnTo>
                <a:close/>
                <a:moveTo>
                  <a:pt x="4046" y="92"/>
                </a:moveTo>
                <a:cubicBezTo>
                  <a:pt x="4058" y="92"/>
                  <a:pt x="4058" y="92"/>
                  <a:pt x="4058" y="92"/>
                </a:cubicBezTo>
                <a:cubicBezTo>
                  <a:pt x="4058" y="0"/>
                  <a:pt x="4058" y="0"/>
                  <a:pt x="4058" y="0"/>
                </a:cubicBezTo>
                <a:cubicBezTo>
                  <a:pt x="4046" y="0"/>
                  <a:pt x="4046" y="0"/>
                  <a:pt x="4046" y="0"/>
                </a:cubicBezTo>
                <a:lnTo>
                  <a:pt x="4046" y="92"/>
                </a:lnTo>
                <a:close/>
                <a:moveTo>
                  <a:pt x="3926" y="92"/>
                </a:moveTo>
                <a:cubicBezTo>
                  <a:pt x="3938" y="92"/>
                  <a:pt x="3938" y="92"/>
                  <a:pt x="3938" y="92"/>
                </a:cubicBezTo>
                <a:cubicBezTo>
                  <a:pt x="3938" y="0"/>
                  <a:pt x="3938" y="0"/>
                  <a:pt x="3938" y="0"/>
                </a:cubicBezTo>
                <a:cubicBezTo>
                  <a:pt x="3926" y="0"/>
                  <a:pt x="3926" y="0"/>
                  <a:pt x="3926" y="0"/>
                </a:cubicBezTo>
                <a:lnTo>
                  <a:pt x="3926" y="92"/>
                </a:lnTo>
                <a:close/>
                <a:moveTo>
                  <a:pt x="3846" y="92"/>
                </a:moveTo>
                <a:cubicBezTo>
                  <a:pt x="3858" y="92"/>
                  <a:pt x="3858" y="92"/>
                  <a:pt x="3858" y="92"/>
                </a:cubicBezTo>
                <a:cubicBezTo>
                  <a:pt x="3858" y="0"/>
                  <a:pt x="3858" y="0"/>
                  <a:pt x="3858" y="0"/>
                </a:cubicBezTo>
                <a:cubicBezTo>
                  <a:pt x="3846" y="0"/>
                  <a:pt x="3846" y="0"/>
                  <a:pt x="3846" y="0"/>
                </a:cubicBezTo>
                <a:lnTo>
                  <a:pt x="3846" y="92"/>
                </a:lnTo>
                <a:close/>
                <a:moveTo>
                  <a:pt x="3866" y="92"/>
                </a:moveTo>
                <a:cubicBezTo>
                  <a:pt x="3878" y="92"/>
                  <a:pt x="3878" y="92"/>
                  <a:pt x="3878" y="92"/>
                </a:cubicBezTo>
                <a:cubicBezTo>
                  <a:pt x="3878" y="0"/>
                  <a:pt x="3878" y="0"/>
                  <a:pt x="3878" y="0"/>
                </a:cubicBezTo>
                <a:cubicBezTo>
                  <a:pt x="3866" y="0"/>
                  <a:pt x="3866" y="0"/>
                  <a:pt x="3866" y="0"/>
                </a:cubicBezTo>
                <a:lnTo>
                  <a:pt x="3866" y="92"/>
                </a:lnTo>
                <a:close/>
                <a:moveTo>
                  <a:pt x="4026" y="92"/>
                </a:moveTo>
                <a:cubicBezTo>
                  <a:pt x="4038" y="92"/>
                  <a:pt x="4038" y="92"/>
                  <a:pt x="4038" y="92"/>
                </a:cubicBezTo>
                <a:cubicBezTo>
                  <a:pt x="4038" y="0"/>
                  <a:pt x="4038" y="0"/>
                  <a:pt x="4038" y="0"/>
                </a:cubicBezTo>
                <a:cubicBezTo>
                  <a:pt x="4026" y="0"/>
                  <a:pt x="4026" y="0"/>
                  <a:pt x="4026" y="0"/>
                </a:cubicBezTo>
                <a:lnTo>
                  <a:pt x="4026" y="92"/>
                </a:lnTo>
                <a:close/>
                <a:moveTo>
                  <a:pt x="4006" y="92"/>
                </a:moveTo>
                <a:cubicBezTo>
                  <a:pt x="4018" y="92"/>
                  <a:pt x="4018" y="92"/>
                  <a:pt x="4018" y="92"/>
                </a:cubicBezTo>
                <a:cubicBezTo>
                  <a:pt x="4018" y="0"/>
                  <a:pt x="4018" y="0"/>
                  <a:pt x="4018" y="0"/>
                </a:cubicBezTo>
                <a:cubicBezTo>
                  <a:pt x="4006" y="0"/>
                  <a:pt x="4006" y="0"/>
                  <a:pt x="4006" y="0"/>
                </a:cubicBezTo>
                <a:lnTo>
                  <a:pt x="4006" y="92"/>
                </a:lnTo>
                <a:close/>
                <a:moveTo>
                  <a:pt x="3946" y="92"/>
                </a:moveTo>
                <a:cubicBezTo>
                  <a:pt x="3958" y="92"/>
                  <a:pt x="3958" y="92"/>
                  <a:pt x="3958" y="92"/>
                </a:cubicBezTo>
                <a:cubicBezTo>
                  <a:pt x="3958" y="0"/>
                  <a:pt x="3958" y="0"/>
                  <a:pt x="3958" y="0"/>
                </a:cubicBezTo>
                <a:cubicBezTo>
                  <a:pt x="3946" y="0"/>
                  <a:pt x="3946" y="0"/>
                  <a:pt x="3946" y="0"/>
                </a:cubicBezTo>
                <a:lnTo>
                  <a:pt x="3946" y="92"/>
                </a:lnTo>
                <a:close/>
                <a:moveTo>
                  <a:pt x="3986" y="92"/>
                </a:moveTo>
                <a:cubicBezTo>
                  <a:pt x="3998" y="92"/>
                  <a:pt x="3998" y="92"/>
                  <a:pt x="3998" y="92"/>
                </a:cubicBezTo>
                <a:cubicBezTo>
                  <a:pt x="3998" y="0"/>
                  <a:pt x="3998" y="0"/>
                  <a:pt x="3998" y="0"/>
                </a:cubicBezTo>
                <a:cubicBezTo>
                  <a:pt x="3986" y="0"/>
                  <a:pt x="3986" y="0"/>
                  <a:pt x="3986" y="0"/>
                </a:cubicBezTo>
                <a:lnTo>
                  <a:pt x="3986" y="92"/>
                </a:lnTo>
                <a:close/>
                <a:moveTo>
                  <a:pt x="3966" y="92"/>
                </a:moveTo>
                <a:cubicBezTo>
                  <a:pt x="3978" y="92"/>
                  <a:pt x="3978" y="92"/>
                  <a:pt x="3978" y="92"/>
                </a:cubicBezTo>
                <a:cubicBezTo>
                  <a:pt x="3978" y="0"/>
                  <a:pt x="3978" y="0"/>
                  <a:pt x="3978" y="0"/>
                </a:cubicBezTo>
                <a:cubicBezTo>
                  <a:pt x="3966" y="0"/>
                  <a:pt x="3966" y="0"/>
                  <a:pt x="3966" y="0"/>
                </a:cubicBezTo>
                <a:lnTo>
                  <a:pt x="3966" y="92"/>
                </a:lnTo>
                <a:close/>
                <a:moveTo>
                  <a:pt x="4267" y="92"/>
                </a:moveTo>
                <a:cubicBezTo>
                  <a:pt x="4279" y="92"/>
                  <a:pt x="4279" y="92"/>
                  <a:pt x="4279" y="92"/>
                </a:cubicBezTo>
                <a:cubicBezTo>
                  <a:pt x="4279" y="0"/>
                  <a:pt x="4279" y="0"/>
                  <a:pt x="4279" y="0"/>
                </a:cubicBezTo>
                <a:cubicBezTo>
                  <a:pt x="4267" y="0"/>
                  <a:pt x="4267" y="0"/>
                  <a:pt x="4267" y="0"/>
                </a:cubicBezTo>
                <a:lnTo>
                  <a:pt x="4267" y="92"/>
                </a:lnTo>
                <a:close/>
                <a:moveTo>
                  <a:pt x="4607" y="92"/>
                </a:moveTo>
                <a:cubicBezTo>
                  <a:pt x="4619" y="92"/>
                  <a:pt x="4619" y="92"/>
                  <a:pt x="4619" y="92"/>
                </a:cubicBezTo>
                <a:cubicBezTo>
                  <a:pt x="4619" y="0"/>
                  <a:pt x="4619" y="0"/>
                  <a:pt x="4619" y="0"/>
                </a:cubicBezTo>
                <a:cubicBezTo>
                  <a:pt x="4607" y="0"/>
                  <a:pt x="4607" y="0"/>
                  <a:pt x="4607" y="0"/>
                </a:cubicBezTo>
                <a:lnTo>
                  <a:pt x="4607" y="92"/>
                </a:lnTo>
                <a:close/>
                <a:moveTo>
                  <a:pt x="4627" y="92"/>
                </a:moveTo>
                <a:cubicBezTo>
                  <a:pt x="4639" y="92"/>
                  <a:pt x="4639" y="92"/>
                  <a:pt x="4639" y="92"/>
                </a:cubicBezTo>
                <a:cubicBezTo>
                  <a:pt x="4639" y="0"/>
                  <a:pt x="4639" y="0"/>
                  <a:pt x="4639" y="0"/>
                </a:cubicBezTo>
                <a:cubicBezTo>
                  <a:pt x="4627" y="0"/>
                  <a:pt x="4627" y="0"/>
                  <a:pt x="4627" y="0"/>
                </a:cubicBezTo>
                <a:lnTo>
                  <a:pt x="4627" y="92"/>
                </a:lnTo>
                <a:close/>
                <a:moveTo>
                  <a:pt x="4647" y="92"/>
                </a:moveTo>
                <a:cubicBezTo>
                  <a:pt x="4659" y="92"/>
                  <a:pt x="4659" y="92"/>
                  <a:pt x="4659" y="92"/>
                </a:cubicBezTo>
                <a:cubicBezTo>
                  <a:pt x="4659" y="0"/>
                  <a:pt x="4659" y="0"/>
                  <a:pt x="4659" y="0"/>
                </a:cubicBezTo>
                <a:cubicBezTo>
                  <a:pt x="4647" y="0"/>
                  <a:pt x="4647" y="0"/>
                  <a:pt x="4647" y="0"/>
                </a:cubicBezTo>
                <a:lnTo>
                  <a:pt x="4647" y="92"/>
                </a:lnTo>
                <a:close/>
                <a:moveTo>
                  <a:pt x="3826" y="92"/>
                </a:moveTo>
                <a:cubicBezTo>
                  <a:pt x="3838" y="92"/>
                  <a:pt x="3838" y="92"/>
                  <a:pt x="3838" y="92"/>
                </a:cubicBezTo>
                <a:cubicBezTo>
                  <a:pt x="3838" y="0"/>
                  <a:pt x="3838" y="0"/>
                  <a:pt x="3838" y="0"/>
                </a:cubicBezTo>
                <a:cubicBezTo>
                  <a:pt x="3826" y="0"/>
                  <a:pt x="3826" y="0"/>
                  <a:pt x="3826" y="0"/>
                </a:cubicBezTo>
                <a:lnTo>
                  <a:pt x="3826" y="92"/>
                </a:lnTo>
                <a:close/>
                <a:moveTo>
                  <a:pt x="4307" y="92"/>
                </a:moveTo>
                <a:cubicBezTo>
                  <a:pt x="4319" y="92"/>
                  <a:pt x="4319" y="92"/>
                  <a:pt x="4319" y="92"/>
                </a:cubicBezTo>
                <a:cubicBezTo>
                  <a:pt x="4319" y="0"/>
                  <a:pt x="4319" y="0"/>
                  <a:pt x="4319" y="0"/>
                </a:cubicBezTo>
                <a:cubicBezTo>
                  <a:pt x="4307" y="0"/>
                  <a:pt x="4307" y="0"/>
                  <a:pt x="4307" y="0"/>
                </a:cubicBezTo>
                <a:lnTo>
                  <a:pt x="4307" y="92"/>
                </a:lnTo>
                <a:close/>
                <a:moveTo>
                  <a:pt x="4727" y="92"/>
                </a:moveTo>
                <a:cubicBezTo>
                  <a:pt x="4739" y="92"/>
                  <a:pt x="4739" y="92"/>
                  <a:pt x="4739" y="92"/>
                </a:cubicBezTo>
                <a:cubicBezTo>
                  <a:pt x="4739" y="0"/>
                  <a:pt x="4739" y="0"/>
                  <a:pt x="4739" y="0"/>
                </a:cubicBezTo>
                <a:cubicBezTo>
                  <a:pt x="4727" y="0"/>
                  <a:pt x="4727" y="0"/>
                  <a:pt x="4727" y="0"/>
                </a:cubicBezTo>
                <a:lnTo>
                  <a:pt x="4727" y="92"/>
                </a:lnTo>
                <a:close/>
                <a:moveTo>
                  <a:pt x="4547" y="92"/>
                </a:moveTo>
                <a:cubicBezTo>
                  <a:pt x="4559" y="92"/>
                  <a:pt x="4559" y="92"/>
                  <a:pt x="4559" y="92"/>
                </a:cubicBezTo>
                <a:cubicBezTo>
                  <a:pt x="4559" y="0"/>
                  <a:pt x="4559" y="0"/>
                  <a:pt x="4559" y="0"/>
                </a:cubicBezTo>
                <a:cubicBezTo>
                  <a:pt x="4547" y="0"/>
                  <a:pt x="4547" y="0"/>
                  <a:pt x="4547" y="0"/>
                </a:cubicBezTo>
                <a:lnTo>
                  <a:pt x="4547" y="92"/>
                </a:lnTo>
                <a:close/>
                <a:moveTo>
                  <a:pt x="4667" y="92"/>
                </a:moveTo>
                <a:cubicBezTo>
                  <a:pt x="4679" y="92"/>
                  <a:pt x="4679" y="92"/>
                  <a:pt x="4679" y="92"/>
                </a:cubicBezTo>
                <a:cubicBezTo>
                  <a:pt x="4679" y="0"/>
                  <a:pt x="4679" y="0"/>
                  <a:pt x="4679" y="0"/>
                </a:cubicBezTo>
                <a:cubicBezTo>
                  <a:pt x="4667" y="0"/>
                  <a:pt x="4667" y="0"/>
                  <a:pt x="4667" y="0"/>
                </a:cubicBezTo>
                <a:lnTo>
                  <a:pt x="4667" y="92"/>
                </a:lnTo>
                <a:close/>
                <a:moveTo>
                  <a:pt x="4747" y="92"/>
                </a:moveTo>
                <a:cubicBezTo>
                  <a:pt x="4759" y="92"/>
                  <a:pt x="4759" y="92"/>
                  <a:pt x="4759" y="92"/>
                </a:cubicBezTo>
                <a:cubicBezTo>
                  <a:pt x="4759" y="0"/>
                  <a:pt x="4759" y="0"/>
                  <a:pt x="4759" y="0"/>
                </a:cubicBezTo>
                <a:cubicBezTo>
                  <a:pt x="4747" y="0"/>
                  <a:pt x="4747" y="0"/>
                  <a:pt x="4747" y="0"/>
                </a:cubicBezTo>
                <a:lnTo>
                  <a:pt x="4747" y="92"/>
                </a:lnTo>
                <a:close/>
                <a:moveTo>
                  <a:pt x="4687" y="92"/>
                </a:moveTo>
                <a:cubicBezTo>
                  <a:pt x="4699" y="92"/>
                  <a:pt x="4699" y="92"/>
                  <a:pt x="4699" y="92"/>
                </a:cubicBezTo>
                <a:cubicBezTo>
                  <a:pt x="4699" y="0"/>
                  <a:pt x="4699" y="0"/>
                  <a:pt x="4699" y="0"/>
                </a:cubicBezTo>
                <a:cubicBezTo>
                  <a:pt x="4687" y="0"/>
                  <a:pt x="4687" y="0"/>
                  <a:pt x="4687" y="0"/>
                </a:cubicBezTo>
                <a:lnTo>
                  <a:pt x="4687" y="92"/>
                </a:lnTo>
                <a:close/>
                <a:moveTo>
                  <a:pt x="4707" y="92"/>
                </a:moveTo>
                <a:cubicBezTo>
                  <a:pt x="4719" y="92"/>
                  <a:pt x="4719" y="92"/>
                  <a:pt x="4719" y="92"/>
                </a:cubicBezTo>
                <a:cubicBezTo>
                  <a:pt x="4719" y="0"/>
                  <a:pt x="4719" y="0"/>
                  <a:pt x="4719" y="0"/>
                </a:cubicBezTo>
                <a:cubicBezTo>
                  <a:pt x="4707" y="0"/>
                  <a:pt x="4707" y="0"/>
                  <a:pt x="4707" y="0"/>
                </a:cubicBezTo>
                <a:lnTo>
                  <a:pt x="4707" y="92"/>
                </a:lnTo>
                <a:close/>
                <a:moveTo>
                  <a:pt x="4587" y="92"/>
                </a:moveTo>
                <a:cubicBezTo>
                  <a:pt x="4599" y="92"/>
                  <a:pt x="4599" y="92"/>
                  <a:pt x="4599" y="92"/>
                </a:cubicBezTo>
                <a:cubicBezTo>
                  <a:pt x="4599" y="0"/>
                  <a:pt x="4599" y="0"/>
                  <a:pt x="4599" y="0"/>
                </a:cubicBezTo>
                <a:cubicBezTo>
                  <a:pt x="4587" y="0"/>
                  <a:pt x="4587" y="0"/>
                  <a:pt x="4587" y="0"/>
                </a:cubicBezTo>
                <a:lnTo>
                  <a:pt x="4587" y="92"/>
                </a:lnTo>
                <a:close/>
                <a:moveTo>
                  <a:pt x="4407" y="92"/>
                </a:moveTo>
                <a:cubicBezTo>
                  <a:pt x="4419" y="92"/>
                  <a:pt x="4419" y="92"/>
                  <a:pt x="4419" y="92"/>
                </a:cubicBezTo>
                <a:cubicBezTo>
                  <a:pt x="4419" y="0"/>
                  <a:pt x="4419" y="0"/>
                  <a:pt x="4419" y="0"/>
                </a:cubicBezTo>
                <a:cubicBezTo>
                  <a:pt x="4407" y="0"/>
                  <a:pt x="4407" y="0"/>
                  <a:pt x="4407" y="0"/>
                </a:cubicBezTo>
                <a:lnTo>
                  <a:pt x="4407" y="92"/>
                </a:lnTo>
                <a:close/>
                <a:moveTo>
                  <a:pt x="4387" y="92"/>
                </a:moveTo>
                <a:cubicBezTo>
                  <a:pt x="4399" y="92"/>
                  <a:pt x="4399" y="92"/>
                  <a:pt x="4399" y="92"/>
                </a:cubicBezTo>
                <a:cubicBezTo>
                  <a:pt x="4399" y="0"/>
                  <a:pt x="4399" y="0"/>
                  <a:pt x="4399" y="0"/>
                </a:cubicBezTo>
                <a:cubicBezTo>
                  <a:pt x="4387" y="0"/>
                  <a:pt x="4387" y="0"/>
                  <a:pt x="4387" y="0"/>
                </a:cubicBezTo>
                <a:lnTo>
                  <a:pt x="4387" y="92"/>
                </a:lnTo>
                <a:close/>
                <a:moveTo>
                  <a:pt x="4367" y="92"/>
                </a:moveTo>
                <a:cubicBezTo>
                  <a:pt x="4379" y="92"/>
                  <a:pt x="4379" y="92"/>
                  <a:pt x="4379" y="92"/>
                </a:cubicBezTo>
                <a:cubicBezTo>
                  <a:pt x="4379" y="0"/>
                  <a:pt x="4379" y="0"/>
                  <a:pt x="4379" y="0"/>
                </a:cubicBezTo>
                <a:cubicBezTo>
                  <a:pt x="4367" y="0"/>
                  <a:pt x="4367" y="0"/>
                  <a:pt x="4367" y="0"/>
                </a:cubicBezTo>
                <a:lnTo>
                  <a:pt x="4367" y="92"/>
                </a:lnTo>
                <a:close/>
                <a:moveTo>
                  <a:pt x="5729" y="92"/>
                </a:moveTo>
                <a:cubicBezTo>
                  <a:pt x="5741" y="92"/>
                  <a:pt x="5741" y="92"/>
                  <a:pt x="5741" y="92"/>
                </a:cubicBezTo>
                <a:cubicBezTo>
                  <a:pt x="5741" y="0"/>
                  <a:pt x="5741" y="0"/>
                  <a:pt x="5741" y="0"/>
                </a:cubicBezTo>
                <a:cubicBezTo>
                  <a:pt x="5729" y="0"/>
                  <a:pt x="5729" y="0"/>
                  <a:pt x="5729" y="0"/>
                </a:cubicBezTo>
                <a:lnTo>
                  <a:pt x="5729" y="92"/>
                </a:lnTo>
                <a:close/>
                <a:moveTo>
                  <a:pt x="4347" y="92"/>
                </a:moveTo>
                <a:cubicBezTo>
                  <a:pt x="4359" y="92"/>
                  <a:pt x="4359" y="92"/>
                  <a:pt x="4359" y="92"/>
                </a:cubicBezTo>
                <a:cubicBezTo>
                  <a:pt x="4359" y="0"/>
                  <a:pt x="4359" y="0"/>
                  <a:pt x="4359" y="0"/>
                </a:cubicBezTo>
                <a:cubicBezTo>
                  <a:pt x="4347" y="0"/>
                  <a:pt x="4347" y="0"/>
                  <a:pt x="4347" y="0"/>
                </a:cubicBezTo>
                <a:lnTo>
                  <a:pt x="4347" y="92"/>
                </a:lnTo>
                <a:close/>
                <a:moveTo>
                  <a:pt x="4507" y="92"/>
                </a:moveTo>
                <a:cubicBezTo>
                  <a:pt x="4519" y="92"/>
                  <a:pt x="4519" y="92"/>
                  <a:pt x="4519" y="92"/>
                </a:cubicBezTo>
                <a:cubicBezTo>
                  <a:pt x="4519" y="0"/>
                  <a:pt x="4519" y="0"/>
                  <a:pt x="4519" y="0"/>
                </a:cubicBezTo>
                <a:cubicBezTo>
                  <a:pt x="4507" y="0"/>
                  <a:pt x="4507" y="0"/>
                  <a:pt x="4507" y="0"/>
                </a:cubicBezTo>
                <a:lnTo>
                  <a:pt x="4507" y="92"/>
                </a:lnTo>
                <a:close/>
                <a:moveTo>
                  <a:pt x="4527" y="92"/>
                </a:moveTo>
                <a:cubicBezTo>
                  <a:pt x="4539" y="92"/>
                  <a:pt x="4539" y="92"/>
                  <a:pt x="4539" y="92"/>
                </a:cubicBezTo>
                <a:cubicBezTo>
                  <a:pt x="4539" y="0"/>
                  <a:pt x="4539" y="0"/>
                  <a:pt x="4539" y="0"/>
                </a:cubicBezTo>
                <a:cubicBezTo>
                  <a:pt x="4527" y="0"/>
                  <a:pt x="4527" y="0"/>
                  <a:pt x="4527" y="0"/>
                </a:cubicBezTo>
                <a:lnTo>
                  <a:pt x="4527" y="92"/>
                </a:lnTo>
                <a:close/>
                <a:moveTo>
                  <a:pt x="4487" y="92"/>
                </a:moveTo>
                <a:cubicBezTo>
                  <a:pt x="4499" y="92"/>
                  <a:pt x="4499" y="92"/>
                  <a:pt x="4499" y="92"/>
                </a:cubicBezTo>
                <a:cubicBezTo>
                  <a:pt x="4499" y="0"/>
                  <a:pt x="4499" y="0"/>
                  <a:pt x="4499" y="0"/>
                </a:cubicBezTo>
                <a:cubicBezTo>
                  <a:pt x="4487" y="0"/>
                  <a:pt x="4487" y="0"/>
                  <a:pt x="4487" y="0"/>
                </a:cubicBezTo>
                <a:lnTo>
                  <a:pt x="4487" y="92"/>
                </a:lnTo>
                <a:close/>
                <a:moveTo>
                  <a:pt x="4467" y="92"/>
                </a:moveTo>
                <a:cubicBezTo>
                  <a:pt x="4479" y="92"/>
                  <a:pt x="4479" y="92"/>
                  <a:pt x="4479" y="92"/>
                </a:cubicBezTo>
                <a:cubicBezTo>
                  <a:pt x="4479" y="0"/>
                  <a:pt x="4479" y="0"/>
                  <a:pt x="4479" y="0"/>
                </a:cubicBezTo>
                <a:cubicBezTo>
                  <a:pt x="4467" y="0"/>
                  <a:pt x="4467" y="0"/>
                  <a:pt x="4467" y="0"/>
                </a:cubicBezTo>
                <a:lnTo>
                  <a:pt x="4467" y="92"/>
                </a:lnTo>
                <a:close/>
                <a:moveTo>
                  <a:pt x="4447" y="92"/>
                </a:moveTo>
                <a:cubicBezTo>
                  <a:pt x="4459" y="92"/>
                  <a:pt x="4459" y="92"/>
                  <a:pt x="4459" y="92"/>
                </a:cubicBezTo>
                <a:cubicBezTo>
                  <a:pt x="4459" y="0"/>
                  <a:pt x="4459" y="0"/>
                  <a:pt x="4459" y="0"/>
                </a:cubicBezTo>
                <a:cubicBezTo>
                  <a:pt x="4447" y="0"/>
                  <a:pt x="4447" y="0"/>
                  <a:pt x="4447" y="0"/>
                </a:cubicBezTo>
                <a:lnTo>
                  <a:pt x="4447" y="92"/>
                </a:lnTo>
                <a:close/>
                <a:moveTo>
                  <a:pt x="4427" y="92"/>
                </a:moveTo>
                <a:cubicBezTo>
                  <a:pt x="4439" y="92"/>
                  <a:pt x="4439" y="92"/>
                  <a:pt x="4439" y="92"/>
                </a:cubicBezTo>
                <a:cubicBezTo>
                  <a:pt x="4439" y="0"/>
                  <a:pt x="4439" y="0"/>
                  <a:pt x="4439" y="0"/>
                </a:cubicBezTo>
                <a:cubicBezTo>
                  <a:pt x="4427" y="0"/>
                  <a:pt x="4427" y="0"/>
                  <a:pt x="4427" y="0"/>
                </a:cubicBezTo>
                <a:lnTo>
                  <a:pt x="4427" y="92"/>
                </a:lnTo>
                <a:close/>
                <a:moveTo>
                  <a:pt x="4567" y="92"/>
                </a:moveTo>
                <a:cubicBezTo>
                  <a:pt x="4579" y="92"/>
                  <a:pt x="4579" y="92"/>
                  <a:pt x="4579" y="92"/>
                </a:cubicBezTo>
                <a:cubicBezTo>
                  <a:pt x="4579" y="0"/>
                  <a:pt x="4579" y="0"/>
                  <a:pt x="4579" y="0"/>
                </a:cubicBezTo>
                <a:cubicBezTo>
                  <a:pt x="4567" y="0"/>
                  <a:pt x="4567" y="0"/>
                  <a:pt x="4567" y="0"/>
                </a:cubicBezTo>
                <a:lnTo>
                  <a:pt x="4567" y="92"/>
                </a:lnTo>
                <a:close/>
                <a:moveTo>
                  <a:pt x="7031" y="92"/>
                </a:moveTo>
                <a:cubicBezTo>
                  <a:pt x="7043" y="92"/>
                  <a:pt x="7043" y="92"/>
                  <a:pt x="7043" y="92"/>
                </a:cubicBezTo>
                <a:cubicBezTo>
                  <a:pt x="7043" y="0"/>
                  <a:pt x="7043" y="0"/>
                  <a:pt x="7043" y="0"/>
                </a:cubicBezTo>
                <a:cubicBezTo>
                  <a:pt x="7031" y="0"/>
                  <a:pt x="7031" y="0"/>
                  <a:pt x="7031" y="0"/>
                </a:cubicBezTo>
                <a:lnTo>
                  <a:pt x="7031" y="92"/>
                </a:lnTo>
                <a:close/>
                <a:moveTo>
                  <a:pt x="7071" y="92"/>
                </a:moveTo>
                <a:cubicBezTo>
                  <a:pt x="7083" y="92"/>
                  <a:pt x="7083" y="92"/>
                  <a:pt x="7083" y="92"/>
                </a:cubicBezTo>
                <a:cubicBezTo>
                  <a:pt x="7083" y="0"/>
                  <a:pt x="7083" y="0"/>
                  <a:pt x="7083" y="0"/>
                </a:cubicBezTo>
                <a:cubicBezTo>
                  <a:pt x="7071" y="0"/>
                  <a:pt x="7071" y="0"/>
                  <a:pt x="7071" y="0"/>
                </a:cubicBezTo>
                <a:lnTo>
                  <a:pt x="7071" y="92"/>
                </a:lnTo>
                <a:close/>
                <a:moveTo>
                  <a:pt x="7011" y="92"/>
                </a:moveTo>
                <a:cubicBezTo>
                  <a:pt x="7023" y="92"/>
                  <a:pt x="7023" y="92"/>
                  <a:pt x="7023" y="92"/>
                </a:cubicBezTo>
                <a:cubicBezTo>
                  <a:pt x="7023" y="0"/>
                  <a:pt x="7023" y="0"/>
                  <a:pt x="7023" y="0"/>
                </a:cubicBezTo>
                <a:cubicBezTo>
                  <a:pt x="7011" y="0"/>
                  <a:pt x="7011" y="0"/>
                  <a:pt x="7011" y="0"/>
                </a:cubicBezTo>
                <a:lnTo>
                  <a:pt x="7011" y="92"/>
                </a:lnTo>
                <a:close/>
                <a:moveTo>
                  <a:pt x="7051" y="92"/>
                </a:moveTo>
                <a:cubicBezTo>
                  <a:pt x="7063" y="92"/>
                  <a:pt x="7063" y="92"/>
                  <a:pt x="7063" y="92"/>
                </a:cubicBezTo>
                <a:cubicBezTo>
                  <a:pt x="7063" y="0"/>
                  <a:pt x="7063" y="0"/>
                  <a:pt x="7063" y="0"/>
                </a:cubicBezTo>
                <a:cubicBezTo>
                  <a:pt x="7051" y="0"/>
                  <a:pt x="7051" y="0"/>
                  <a:pt x="7051" y="0"/>
                </a:cubicBezTo>
                <a:lnTo>
                  <a:pt x="7051" y="92"/>
                </a:lnTo>
                <a:close/>
                <a:moveTo>
                  <a:pt x="6951" y="92"/>
                </a:moveTo>
                <a:cubicBezTo>
                  <a:pt x="6963" y="92"/>
                  <a:pt x="6963" y="92"/>
                  <a:pt x="6963" y="92"/>
                </a:cubicBezTo>
                <a:cubicBezTo>
                  <a:pt x="6963" y="0"/>
                  <a:pt x="6963" y="0"/>
                  <a:pt x="6963" y="0"/>
                </a:cubicBezTo>
                <a:cubicBezTo>
                  <a:pt x="6951" y="0"/>
                  <a:pt x="6951" y="0"/>
                  <a:pt x="6951" y="0"/>
                </a:cubicBezTo>
                <a:lnTo>
                  <a:pt x="6951" y="92"/>
                </a:lnTo>
                <a:close/>
                <a:moveTo>
                  <a:pt x="7191" y="92"/>
                </a:moveTo>
                <a:cubicBezTo>
                  <a:pt x="7203" y="92"/>
                  <a:pt x="7203" y="92"/>
                  <a:pt x="7203" y="92"/>
                </a:cubicBezTo>
                <a:cubicBezTo>
                  <a:pt x="7203" y="0"/>
                  <a:pt x="7203" y="0"/>
                  <a:pt x="7203" y="0"/>
                </a:cubicBezTo>
                <a:cubicBezTo>
                  <a:pt x="7191" y="0"/>
                  <a:pt x="7191" y="0"/>
                  <a:pt x="7191" y="0"/>
                </a:cubicBezTo>
                <a:lnTo>
                  <a:pt x="7191" y="92"/>
                </a:lnTo>
                <a:close/>
                <a:moveTo>
                  <a:pt x="6971" y="92"/>
                </a:moveTo>
                <a:cubicBezTo>
                  <a:pt x="6983" y="92"/>
                  <a:pt x="6983" y="92"/>
                  <a:pt x="6983" y="92"/>
                </a:cubicBezTo>
                <a:cubicBezTo>
                  <a:pt x="6983" y="0"/>
                  <a:pt x="6983" y="0"/>
                  <a:pt x="6983" y="0"/>
                </a:cubicBezTo>
                <a:cubicBezTo>
                  <a:pt x="6971" y="0"/>
                  <a:pt x="6971" y="0"/>
                  <a:pt x="6971" y="0"/>
                </a:cubicBezTo>
                <a:lnTo>
                  <a:pt x="6971" y="92"/>
                </a:lnTo>
                <a:close/>
                <a:moveTo>
                  <a:pt x="7171" y="92"/>
                </a:moveTo>
                <a:cubicBezTo>
                  <a:pt x="7183" y="92"/>
                  <a:pt x="7183" y="92"/>
                  <a:pt x="7183" y="92"/>
                </a:cubicBezTo>
                <a:cubicBezTo>
                  <a:pt x="7183" y="0"/>
                  <a:pt x="7183" y="0"/>
                  <a:pt x="7183" y="0"/>
                </a:cubicBezTo>
                <a:cubicBezTo>
                  <a:pt x="7171" y="0"/>
                  <a:pt x="7171" y="0"/>
                  <a:pt x="7171" y="0"/>
                </a:cubicBezTo>
                <a:lnTo>
                  <a:pt x="7171" y="92"/>
                </a:lnTo>
                <a:close/>
                <a:moveTo>
                  <a:pt x="7151" y="92"/>
                </a:moveTo>
                <a:cubicBezTo>
                  <a:pt x="7163" y="92"/>
                  <a:pt x="7163" y="92"/>
                  <a:pt x="7163" y="92"/>
                </a:cubicBezTo>
                <a:cubicBezTo>
                  <a:pt x="7163" y="0"/>
                  <a:pt x="7163" y="0"/>
                  <a:pt x="7163" y="0"/>
                </a:cubicBezTo>
                <a:cubicBezTo>
                  <a:pt x="7151" y="0"/>
                  <a:pt x="7151" y="0"/>
                  <a:pt x="7151" y="0"/>
                </a:cubicBezTo>
                <a:lnTo>
                  <a:pt x="7151" y="92"/>
                </a:lnTo>
                <a:close/>
                <a:moveTo>
                  <a:pt x="7131" y="92"/>
                </a:moveTo>
                <a:cubicBezTo>
                  <a:pt x="7143" y="92"/>
                  <a:pt x="7143" y="92"/>
                  <a:pt x="7143" y="92"/>
                </a:cubicBezTo>
                <a:cubicBezTo>
                  <a:pt x="7143" y="0"/>
                  <a:pt x="7143" y="0"/>
                  <a:pt x="7143" y="0"/>
                </a:cubicBezTo>
                <a:cubicBezTo>
                  <a:pt x="7131" y="0"/>
                  <a:pt x="7131" y="0"/>
                  <a:pt x="7131" y="0"/>
                </a:cubicBezTo>
                <a:lnTo>
                  <a:pt x="7131" y="92"/>
                </a:lnTo>
                <a:close/>
                <a:moveTo>
                  <a:pt x="7111" y="92"/>
                </a:moveTo>
                <a:cubicBezTo>
                  <a:pt x="7123" y="92"/>
                  <a:pt x="7123" y="92"/>
                  <a:pt x="7123" y="92"/>
                </a:cubicBezTo>
                <a:cubicBezTo>
                  <a:pt x="7123" y="0"/>
                  <a:pt x="7123" y="0"/>
                  <a:pt x="7123" y="0"/>
                </a:cubicBezTo>
                <a:cubicBezTo>
                  <a:pt x="7111" y="0"/>
                  <a:pt x="7111" y="0"/>
                  <a:pt x="7111" y="0"/>
                </a:cubicBezTo>
                <a:lnTo>
                  <a:pt x="7111" y="92"/>
                </a:lnTo>
                <a:close/>
                <a:moveTo>
                  <a:pt x="7091" y="92"/>
                </a:moveTo>
                <a:cubicBezTo>
                  <a:pt x="7103" y="92"/>
                  <a:pt x="7103" y="92"/>
                  <a:pt x="7103" y="92"/>
                </a:cubicBezTo>
                <a:cubicBezTo>
                  <a:pt x="7103" y="0"/>
                  <a:pt x="7103" y="0"/>
                  <a:pt x="7103" y="0"/>
                </a:cubicBezTo>
                <a:cubicBezTo>
                  <a:pt x="7091" y="0"/>
                  <a:pt x="7091" y="0"/>
                  <a:pt x="7091" y="0"/>
                </a:cubicBezTo>
                <a:lnTo>
                  <a:pt x="7091" y="92"/>
                </a:lnTo>
                <a:close/>
                <a:moveTo>
                  <a:pt x="6991" y="92"/>
                </a:moveTo>
                <a:cubicBezTo>
                  <a:pt x="7003" y="92"/>
                  <a:pt x="7003" y="92"/>
                  <a:pt x="7003" y="92"/>
                </a:cubicBezTo>
                <a:cubicBezTo>
                  <a:pt x="7003" y="0"/>
                  <a:pt x="7003" y="0"/>
                  <a:pt x="7003" y="0"/>
                </a:cubicBezTo>
                <a:cubicBezTo>
                  <a:pt x="6991" y="0"/>
                  <a:pt x="6991" y="0"/>
                  <a:pt x="6991" y="0"/>
                </a:cubicBezTo>
                <a:lnTo>
                  <a:pt x="6991" y="92"/>
                </a:lnTo>
                <a:close/>
                <a:moveTo>
                  <a:pt x="6811" y="92"/>
                </a:moveTo>
                <a:cubicBezTo>
                  <a:pt x="6823" y="92"/>
                  <a:pt x="6823" y="92"/>
                  <a:pt x="6823" y="92"/>
                </a:cubicBezTo>
                <a:cubicBezTo>
                  <a:pt x="6823" y="0"/>
                  <a:pt x="6823" y="0"/>
                  <a:pt x="6823" y="0"/>
                </a:cubicBezTo>
                <a:cubicBezTo>
                  <a:pt x="6811" y="0"/>
                  <a:pt x="6811" y="0"/>
                  <a:pt x="6811" y="0"/>
                </a:cubicBezTo>
                <a:lnTo>
                  <a:pt x="6811" y="92"/>
                </a:lnTo>
                <a:close/>
                <a:moveTo>
                  <a:pt x="6771" y="92"/>
                </a:moveTo>
                <a:cubicBezTo>
                  <a:pt x="6783" y="92"/>
                  <a:pt x="6783" y="92"/>
                  <a:pt x="6783" y="92"/>
                </a:cubicBezTo>
                <a:cubicBezTo>
                  <a:pt x="6783" y="0"/>
                  <a:pt x="6783" y="0"/>
                  <a:pt x="6783" y="0"/>
                </a:cubicBezTo>
                <a:cubicBezTo>
                  <a:pt x="6771" y="0"/>
                  <a:pt x="6771" y="0"/>
                  <a:pt x="6771" y="0"/>
                </a:cubicBezTo>
                <a:lnTo>
                  <a:pt x="6771" y="92"/>
                </a:lnTo>
                <a:close/>
                <a:moveTo>
                  <a:pt x="6791" y="92"/>
                </a:moveTo>
                <a:cubicBezTo>
                  <a:pt x="6803" y="92"/>
                  <a:pt x="6803" y="92"/>
                  <a:pt x="6803" y="92"/>
                </a:cubicBezTo>
                <a:cubicBezTo>
                  <a:pt x="6803" y="0"/>
                  <a:pt x="6803" y="0"/>
                  <a:pt x="6803" y="0"/>
                </a:cubicBezTo>
                <a:cubicBezTo>
                  <a:pt x="6791" y="0"/>
                  <a:pt x="6791" y="0"/>
                  <a:pt x="6791" y="0"/>
                </a:cubicBezTo>
                <a:lnTo>
                  <a:pt x="6791" y="92"/>
                </a:lnTo>
                <a:close/>
                <a:moveTo>
                  <a:pt x="6751" y="92"/>
                </a:moveTo>
                <a:cubicBezTo>
                  <a:pt x="6763" y="92"/>
                  <a:pt x="6763" y="92"/>
                  <a:pt x="6763" y="92"/>
                </a:cubicBezTo>
                <a:cubicBezTo>
                  <a:pt x="6763" y="0"/>
                  <a:pt x="6763" y="0"/>
                  <a:pt x="6763" y="0"/>
                </a:cubicBezTo>
                <a:cubicBezTo>
                  <a:pt x="6751" y="0"/>
                  <a:pt x="6751" y="0"/>
                  <a:pt x="6751" y="0"/>
                </a:cubicBezTo>
                <a:lnTo>
                  <a:pt x="6751" y="92"/>
                </a:lnTo>
                <a:close/>
                <a:moveTo>
                  <a:pt x="6731" y="92"/>
                </a:moveTo>
                <a:cubicBezTo>
                  <a:pt x="6742" y="92"/>
                  <a:pt x="6742" y="92"/>
                  <a:pt x="6742" y="92"/>
                </a:cubicBezTo>
                <a:cubicBezTo>
                  <a:pt x="6742" y="0"/>
                  <a:pt x="6742" y="0"/>
                  <a:pt x="6742" y="0"/>
                </a:cubicBezTo>
                <a:cubicBezTo>
                  <a:pt x="6731" y="0"/>
                  <a:pt x="6731" y="0"/>
                  <a:pt x="6731" y="0"/>
                </a:cubicBezTo>
                <a:lnTo>
                  <a:pt x="6731" y="92"/>
                </a:lnTo>
                <a:close/>
                <a:moveTo>
                  <a:pt x="6871" y="92"/>
                </a:moveTo>
                <a:cubicBezTo>
                  <a:pt x="6883" y="92"/>
                  <a:pt x="6883" y="92"/>
                  <a:pt x="6883" y="92"/>
                </a:cubicBezTo>
                <a:cubicBezTo>
                  <a:pt x="6883" y="0"/>
                  <a:pt x="6883" y="0"/>
                  <a:pt x="6883" y="0"/>
                </a:cubicBezTo>
                <a:cubicBezTo>
                  <a:pt x="6871" y="0"/>
                  <a:pt x="6871" y="0"/>
                  <a:pt x="6871" y="0"/>
                </a:cubicBezTo>
                <a:lnTo>
                  <a:pt x="6871" y="92"/>
                </a:lnTo>
                <a:close/>
                <a:moveTo>
                  <a:pt x="6891" y="92"/>
                </a:moveTo>
                <a:cubicBezTo>
                  <a:pt x="6903" y="92"/>
                  <a:pt x="6903" y="92"/>
                  <a:pt x="6903" y="92"/>
                </a:cubicBezTo>
                <a:cubicBezTo>
                  <a:pt x="6903" y="0"/>
                  <a:pt x="6903" y="0"/>
                  <a:pt x="6903" y="0"/>
                </a:cubicBezTo>
                <a:cubicBezTo>
                  <a:pt x="6891" y="0"/>
                  <a:pt x="6891" y="0"/>
                  <a:pt x="6891" y="0"/>
                </a:cubicBezTo>
                <a:lnTo>
                  <a:pt x="6891" y="92"/>
                </a:lnTo>
                <a:close/>
                <a:moveTo>
                  <a:pt x="6911" y="92"/>
                </a:moveTo>
                <a:cubicBezTo>
                  <a:pt x="6923" y="92"/>
                  <a:pt x="6923" y="92"/>
                  <a:pt x="6923" y="92"/>
                </a:cubicBezTo>
                <a:cubicBezTo>
                  <a:pt x="6923" y="0"/>
                  <a:pt x="6923" y="0"/>
                  <a:pt x="6923" y="0"/>
                </a:cubicBezTo>
                <a:cubicBezTo>
                  <a:pt x="6911" y="0"/>
                  <a:pt x="6911" y="0"/>
                  <a:pt x="6911" y="0"/>
                </a:cubicBezTo>
                <a:lnTo>
                  <a:pt x="6911" y="92"/>
                </a:lnTo>
                <a:close/>
                <a:moveTo>
                  <a:pt x="6831" y="92"/>
                </a:moveTo>
                <a:cubicBezTo>
                  <a:pt x="6843" y="92"/>
                  <a:pt x="6843" y="92"/>
                  <a:pt x="6843" y="92"/>
                </a:cubicBezTo>
                <a:cubicBezTo>
                  <a:pt x="6843" y="0"/>
                  <a:pt x="6843" y="0"/>
                  <a:pt x="6843" y="0"/>
                </a:cubicBezTo>
                <a:cubicBezTo>
                  <a:pt x="6831" y="0"/>
                  <a:pt x="6831" y="0"/>
                  <a:pt x="6831" y="0"/>
                </a:cubicBezTo>
                <a:lnTo>
                  <a:pt x="6831" y="92"/>
                </a:lnTo>
                <a:close/>
                <a:moveTo>
                  <a:pt x="6851" y="92"/>
                </a:moveTo>
                <a:cubicBezTo>
                  <a:pt x="6863" y="92"/>
                  <a:pt x="6863" y="92"/>
                  <a:pt x="6863" y="92"/>
                </a:cubicBezTo>
                <a:cubicBezTo>
                  <a:pt x="6863" y="0"/>
                  <a:pt x="6863" y="0"/>
                  <a:pt x="6863" y="0"/>
                </a:cubicBezTo>
                <a:cubicBezTo>
                  <a:pt x="6851" y="0"/>
                  <a:pt x="6851" y="0"/>
                  <a:pt x="6851" y="0"/>
                </a:cubicBezTo>
                <a:lnTo>
                  <a:pt x="6851" y="92"/>
                </a:lnTo>
                <a:close/>
                <a:moveTo>
                  <a:pt x="6931" y="92"/>
                </a:moveTo>
                <a:cubicBezTo>
                  <a:pt x="6943" y="92"/>
                  <a:pt x="6943" y="92"/>
                  <a:pt x="6943" y="92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6931" y="0"/>
                  <a:pt x="6931" y="0"/>
                  <a:pt x="6931" y="0"/>
                </a:cubicBezTo>
                <a:lnTo>
                  <a:pt x="6931" y="92"/>
                </a:lnTo>
                <a:close/>
                <a:moveTo>
                  <a:pt x="7432" y="0"/>
                </a:moveTo>
                <a:cubicBezTo>
                  <a:pt x="7432" y="96"/>
                  <a:pt x="7432" y="96"/>
                  <a:pt x="7432" y="96"/>
                </a:cubicBezTo>
                <a:cubicBezTo>
                  <a:pt x="7436" y="96"/>
                  <a:pt x="7440" y="97"/>
                  <a:pt x="7444" y="98"/>
                </a:cubicBezTo>
                <a:cubicBezTo>
                  <a:pt x="7444" y="0"/>
                  <a:pt x="7444" y="0"/>
                  <a:pt x="7444" y="0"/>
                </a:cubicBezTo>
                <a:cubicBezTo>
                  <a:pt x="7440" y="0"/>
                  <a:pt x="7437" y="0"/>
                  <a:pt x="7433" y="0"/>
                </a:cubicBezTo>
                <a:lnTo>
                  <a:pt x="7432" y="0"/>
                </a:lnTo>
                <a:close/>
                <a:moveTo>
                  <a:pt x="7532" y="132"/>
                </a:moveTo>
                <a:cubicBezTo>
                  <a:pt x="7536" y="134"/>
                  <a:pt x="7540" y="137"/>
                  <a:pt x="7544" y="139"/>
                </a:cubicBezTo>
                <a:cubicBezTo>
                  <a:pt x="7544" y="21"/>
                  <a:pt x="7544" y="21"/>
                  <a:pt x="7544" y="21"/>
                </a:cubicBezTo>
                <a:cubicBezTo>
                  <a:pt x="7540" y="20"/>
                  <a:pt x="7536" y="18"/>
                  <a:pt x="7532" y="17"/>
                </a:cubicBezTo>
                <a:lnTo>
                  <a:pt x="7532" y="132"/>
                </a:lnTo>
                <a:close/>
                <a:moveTo>
                  <a:pt x="7572" y="161"/>
                </a:moveTo>
                <a:cubicBezTo>
                  <a:pt x="7576" y="164"/>
                  <a:pt x="7580" y="168"/>
                  <a:pt x="7584" y="172"/>
                </a:cubicBezTo>
                <a:cubicBezTo>
                  <a:pt x="7584" y="41"/>
                  <a:pt x="7584" y="41"/>
                  <a:pt x="7584" y="41"/>
                </a:cubicBezTo>
                <a:cubicBezTo>
                  <a:pt x="7580" y="39"/>
                  <a:pt x="7576" y="37"/>
                  <a:pt x="7572" y="35"/>
                </a:cubicBezTo>
                <a:lnTo>
                  <a:pt x="7572" y="161"/>
                </a:lnTo>
                <a:close/>
                <a:moveTo>
                  <a:pt x="7552" y="145"/>
                </a:moveTo>
                <a:cubicBezTo>
                  <a:pt x="7556" y="148"/>
                  <a:pt x="7560" y="151"/>
                  <a:pt x="7564" y="154"/>
                </a:cubicBezTo>
                <a:cubicBezTo>
                  <a:pt x="7564" y="30"/>
                  <a:pt x="7564" y="30"/>
                  <a:pt x="7564" y="30"/>
                </a:cubicBezTo>
                <a:cubicBezTo>
                  <a:pt x="7560" y="28"/>
                  <a:pt x="7556" y="27"/>
                  <a:pt x="7552" y="25"/>
                </a:cubicBezTo>
                <a:lnTo>
                  <a:pt x="7552" y="145"/>
                </a:lnTo>
                <a:close/>
                <a:moveTo>
                  <a:pt x="7612" y="203"/>
                </a:moveTo>
                <a:cubicBezTo>
                  <a:pt x="7616" y="208"/>
                  <a:pt x="7620" y="214"/>
                  <a:pt x="7624" y="219"/>
                </a:cubicBezTo>
                <a:cubicBezTo>
                  <a:pt x="7624" y="70"/>
                  <a:pt x="7624" y="70"/>
                  <a:pt x="7624" y="70"/>
                </a:cubicBezTo>
                <a:cubicBezTo>
                  <a:pt x="7620" y="67"/>
                  <a:pt x="7616" y="63"/>
                  <a:pt x="7612" y="60"/>
                </a:cubicBezTo>
                <a:lnTo>
                  <a:pt x="7612" y="203"/>
                </a:lnTo>
                <a:close/>
                <a:moveTo>
                  <a:pt x="7592" y="180"/>
                </a:moveTo>
                <a:cubicBezTo>
                  <a:pt x="7596" y="184"/>
                  <a:pt x="7600" y="188"/>
                  <a:pt x="7604" y="193"/>
                </a:cubicBezTo>
                <a:cubicBezTo>
                  <a:pt x="7604" y="54"/>
                  <a:pt x="7604" y="54"/>
                  <a:pt x="7604" y="54"/>
                </a:cubicBezTo>
                <a:cubicBezTo>
                  <a:pt x="7600" y="52"/>
                  <a:pt x="7596" y="49"/>
                  <a:pt x="7592" y="46"/>
                </a:cubicBezTo>
                <a:lnTo>
                  <a:pt x="7592" y="180"/>
                </a:lnTo>
                <a:close/>
                <a:moveTo>
                  <a:pt x="7632" y="232"/>
                </a:moveTo>
                <a:cubicBezTo>
                  <a:pt x="7636" y="239"/>
                  <a:pt x="7640" y="247"/>
                  <a:pt x="7644" y="254"/>
                </a:cubicBezTo>
                <a:cubicBezTo>
                  <a:pt x="7644" y="89"/>
                  <a:pt x="7644" y="89"/>
                  <a:pt x="7644" y="89"/>
                </a:cubicBezTo>
                <a:cubicBezTo>
                  <a:pt x="7640" y="85"/>
                  <a:pt x="7636" y="81"/>
                  <a:pt x="7632" y="77"/>
                </a:cubicBezTo>
                <a:lnTo>
                  <a:pt x="7632" y="232"/>
                </a:lnTo>
                <a:close/>
                <a:moveTo>
                  <a:pt x="7512" y="121"/>
                </a:moveTo>
                <a:cubicBezTo>
                  <a:pt x="7516" y="123"/>
                  <a:pt x="7520" y="125"/>
                  <a:pt x="7524" y="127"/>
                </a:cubicBezTo>
                <a:cubicBezTo>
                  <a:pt x="7524" y="14"/>
                  <a:pt x="7524" y="14"/>
                  <a:pt x="7524" y="14"/>
                </a:cubicBezTo>
                <a:cubicBezTo>
                  <a:pt x="7520" y="13"/>
                  <a:pt x="7516" y="12"/>
                  <a:pt x="7512" y="11"/>
                </a:cubicBezTo>
                <a:lnTo>
                  <a:pt x="7512" y="121"/>
                </a:lnTo>
                <a:close/>
                <a:moveTo>
                  <a:pt x="7452" y="100"/>
                </a:moveTo>
                <a:cubicBezTo>
                  <a:pt x="7456" y="101"/>
                  <a:pt x="7460" y="102"/>
                  <a:pt x="7464" y="103"/>
                </a:cubicBezTo>
                <a:cubicBezTo>
                  <a:pt x="7464" y="2"/>
                  <a:pt x="7464" y="2"/>
                  <a:pt x="7464" y="2"/>
                </a:cubicBezTo>
                <a:cubicBezTo>
                  <a:pt x="7460" y="1"/>
                  <a:pt x="7456" y="1"/>
                  <a:pt x="7452" y="1"/>
                </a:cubicBezTo>
                <a:lnTo>
                  <a:pt x="7452" y="100"/>
                </a:lnTo>
                <a:close/>
                <a:moveTo>
                  <a:pt x="6711" y="92"/>
                </a:moveTo>
                <a:cubicBezTo>
                  <a:pt x="6722" y="92"/>
                  <a:pt x="6722" y="92"/>
                  <a:pt x="6722" y="92"/>
                </a:cubicBezTo>
                <a:cubicBezTo>
                  <a:pt x="6722" y="0"/>
                  <a:pt x="6722" y="0"/>
                  <a:pt x="6722" y="0"/>
                </a:cubicBezTo>
                <a:cubicBezTo>
                  <a:pt x="6711" y="0"/>
                  <a:pt x="6711" y="0"/>
                  <a:pt x="6711" y="0"/>
                </a:cubicBezTo>
                <a:lnTo>
                  <a:pt x="6711" y="92"/>
                </a:lnTo>
                <a:close/>
                <a:moveTo>
                  <a:pt x="7492" y="112"/>
                </a:moveTo>
                <a:cubicBezTo>
                  <a:pt x="7496" y="114"/>
                  <a:pt x="7500" y="116"/>
                  <a:pt x="7504" y="117"/>
                </a:cubicBezTo>
                <a:cubicBezTo>
                  <a:pt x="7504" y="9"/>
                  <a:pt x="7504" y="9"/>
                  <a:pt x="7504" y="9"/>
                </a:cubicBezTo>
                <a:cubicBezTo>
                  <a:pt x="7500" y="8"/>
                  <a:pt x="7496" y="7"/>
                  <a:pt x="7492" y="6"/>
                </a:cubicBezTo>
                <a:lnTo>
                  <a:pt x="7492" y="112"/>
                </a:lnTo>
                <a:close/>
                <a:moveTo>
                  <a:pt x="7472" y="105"/>
                </a:moveTo>
                <a:cubicBezTo>
                  <a:pt x="7476" y="106"/>
                  <a:pt x="7480" y="108"/>
                  <a:pt x="7484" y="109"/>
                </a:cubicBezTo>
                <a:cubicBezTo>
                  <a:pt x="7484" y="4"/>
                  <a:pt x="7484" y="4"/>
                  <a:pt x="7484" y="4"/>
                </a:cubicBezTo>
                <a:cubicBezTo>
                  <a:pt x="7480" y="4"/>
                  <a:pt x="7476" y="3"/>
                  <a:pt x="7472" y="3"/>
                </a:cubicBezTo>
                <a:lnTo>
                  <a:pt x="7472" y="105"/>
                </a:lnTo>
                <a:close/>
                <a:moveTo>
                  <a:pt x="7231" y="92"/>
                </a:moveTo>
                <a:cubicBezTo>
                  <a:pt x="7243" y="92"/>
                  <a:pt x="7243" y="92"/>
                  <a:pt x="7243" y="92"/>
                </a:cubicBezTo>
                <a:cubicBezTo>
                  <a:pt x="7243" y="0"/>
                  <a:pt x="7243" y="0"/>
                  <a:pt x="7243" y="0"/>
                </a:cubicBezTo>
                <a:cubicBezTo>
                  <a:pt x="7231" y="0"/>
                  <a:pt x="7231" y="0"/>
                  <a:pt x="7231" y="0"/>
                </a:cubicBezTo>
                <a:lnTo>
                  <a:pt x="7231" y="92"/>
                </a:lnTo>
                <a:close/>
                <a:moveTo>
                  <a:pt x="7271" y="92"/>
                </a:moveTo>
                <a:cubicBezTo>
                  <a:pt x="7283" y="92"/>
                  <a:pt x="7283" y="92"/>
                  <a:pt x="7283" y="92"/>
                </a:cubicBezTo>
                <a:cubicBezTo>
                  <a:pt x="7283" y="0"/>
                  <a:pt x="7283" y="0"/>
                  <a:pt x="7283" y="0"/>
                </a:cubicBezTo>
                <a:cubicBezTo>
                  <a:pt x="7271" y="0"/>
                  <a:pt x="7271" y="0"/>
                  <a:pt x="7271" y="0"/>
                </a:cubicBezTo>
                <a:lnTo>
                  <a:pt x="7271" y="92"/>
                </a:lnTo>
                <a:close/>
                <a:moveTo>
                  <a:pt x="7412" y="93"/>
                </a:moveTo>
                <a:cubicBezTo>
                  <a:pt x="7416" y="94"/>
                  <a:pt x="7420" y="94"/>
                  <a:pt x="7424" y="95"/>
                </a:cubicBezTo>
                <a:cubicBezTo>
                  <a:pt x="7424" y="0"/>
                  <a:pt x="7424" y="0"/>
                  <a:pt x="7424" y="0"/>
                </a:cubicBezTo>
                <a:cubicBezTo>
                  <a:pt x="7412" y="0"/>
                  <a:pt x="7412" y="0"/>
                  <a:pt x="7412" y="0"/>
                </a:cubicBezTo>
                <a:lnTo>
                  <a:pt x="7412" y="93"/>
                </a:lnTo>
                <a:close/>
                <a:moveTo>
                  <a:pt x="7291" y="92"/>
                </a:moveTo>
                <a:cubicBezTo>
                  <a:pt x="7303" y="92"/>
                  <a:pt x="7303" y="92"/>
                  <a:pt x="7303" y="92"/>
                </a:cubicBezTo>
                <a:cubicBezTo>
                  <a:pt x="7303" y="0"/>
                  <a:pt x="7303" y="0"/>
                  <a:pt x="7303" y="0"/>
                </a:cubicBezTo>
                <a:cubicBezTo>
                  <a:pt x="7291" y="0"/>
                  <a:pt x="7291" y="0"/>
                  <a:pt x="7291" y="0"/>
                </a:cubicBezTo>
                <a:lnTo>
                  <a:pt x="7291" y="92"/>
                </a:lnTo>
                <a:close/>
                <a:moveTo>
                  <a:pt x="7211" y="92"/>
                </a:moveTo>
                <a:cubicBezTo>
                  <a:pt x="7223" y="92"/>
                  <a:pt x="7223" y="92"/>
                  <a:pt x="7223" y="92"/>
                </a:cubicBezTo>
                <a:cubicBezTo>
                  <a:pt x="7223" y="0"/>
                  <a:pt x="7223" y="0"/>
                  <a:pt x="7223" y="0"/>
                </a:cubicBezTo>
                <a:cubicBezTo>
                  <a:pt x="7211" y="0"/>
                  <a:pt x="7211" y="0"/>
                  <a:pt x="7211" y="0"/>
                </a:cubicBezTo>
                <a:lnTo>
                  <a:pt x="7211" y="92"/>
                </a:lnTo>
                <a:close/>
                <a:moveTo>
                  <a:pt x="7251" y="92"/>
                </a:moveTo>
                <a:cubicBezTo>
                  <a:pt x="7263" y="92"/>
                  <a:pt x="7263" y="92"/>
                  <a:pt x="7263" y="92"/>
                </a:cubicBezTo>
                <a:cubicBezTo>
                  <a:pt x="7263" y="0"/>
                  <a:pt x="7263" y="0"/>
                  <a:pt x="7263" y="0"/>
                </a:cubicBezTo>
                <a:cubicBezTo>
                  <a:pt x="7251" y="0"/>
                  <a:pt x="7251" y="0"/>
                  <a:pt x="7251" y="0"/>
                </a:cubicBezTo>
                <a:lnTo>
                  <a:pt x="7251" y="92"/>
                </a:lnTo>
                <a:close/>
                <a:moveTo>
                  <a:pt x="7652" y="273"/>
                </a:moveTo>
                <a:cubicBezTo>
                  <a:pt x="7657" y="285"/>
                  <a:pt x="7661" y="298"/>
                  <a:pt x="7664" y="310"/>
                </a:cubicBezTo>
                <a:cubicBezTo>
                  <a:pt x="7664" y="111"/>
                  <a:pt x="7664" y="111"/>
                  <a:pt x="7664" y="111"/>
                </a:cubicBezTo>
                <a:cubicBezTo>
                  <a:pt x="7660" y="106"/>
                  <a:pt x="7656" y="102"/>
                  <a:pt x="7652" y="97"/>
                </a:cubicBezTo>
                <a:lnTo>
                  <a:pt x="7652" y="273"/>
                </a:lnTo>
                <a:close/>
                <a:moveTo>
                  <a:pt x="7392" y="92"/>
                </a:moveTo>
                <a:cubicBezTo>
                  <a:pt x="7396" y="92"/>
                  <a:pt x="7400" y="92"/>
                  <a:pt x="7404" y="93"/>
                </a:cubicBezTo>
                <a:cubicBezTo>
                  <a:pt x="7404" y="0"/>
                  <a:pt x="7404" y="0"/>
                  <a:pt x="7404" y="0"/>
                </a:cubicBezTo>
                <a:cubicBezTo>
                  <a:pt x="7392" y="0"/>
                  <a:pt x="7392" y="0"/>
                  <a:pt x="7392" y="0"/>
                </a:cubicBezTo>
                <a:lnTo>
                  <a:pt x="7392" y="92"/>
                </a:lnTo>
                <a:close/>
                <a:moveTo>
                  <a:pt x="7372" y="92"/>
                </a:moveTo>
                <a:cubicBezTo>
                  <a:pt x="7383" y="92"/>
                  <a:pt x="7383" y="92"/>
                  <a:pt x="7383" y="92"/>
                </a:cubicBezTo>
                <a:cubicBezTo>
                  <a:pt x="7383" y="0"/>
                  <a:pt x="7383" y="0"/>
                  <a:pt x="7383" y="0"/>
                </a:cubicBezTo>
                <a:cubicBezTo>
                  <a:pt x="7372" y="0"/>
                  <a:pt x="7372" y="0"/>
                  <a:pt x="7372" y="0"/>
                </a:cubicBezTo>
                <a:lnTo>
                  <a:pt x="7372" y="92"/>
                </a:lnTo>
                <a:close/>
                <a:moveTo>
                  <a:pt x="7331" y="92"/>
                </a:moveTo>
                <a:cubicBezTo>
                  <a:pt x="7343" y="92"/>
                  <a:pt x="7343" y="92"/>
                  <a:pt x="7343" y="92"/>
                </a:cubicBezTo>
                <a:cubicBezTo>
                  <a:pt x="7343" y="0"/>
                  <a:pt x="7343" y="0"/>
                  <a:pt x="7343" y="0"/>
                </a:cubicBezTo>
                <a:cubicBezTo>
                  <a:pt x="7331" y="0"/>
                  <a:pt x="7331" y="0"/>
                  <a:pt x="7331" y="0"/>
                </a:cubicBezTo>
                <a:lnTo>
                  <a:pt x="7331" y="92"/>
                </a:lnTo>
                <a:close/>
                <a:moveTo>
                  <a:pt x="7311" y="92"/>
                </a:moveTo>
                <a:cubicBezTo>
                  <a:pt x="7323" y="92"/>
                  <a:pt x="7323" y="92"/>
                  <a:pt x="7323" y="92"/>
                </a:cubicBezTo>
                <a:cubicBezTo>
                  <a:pt x="7323" y="0"/>
                  <a:pt x="7323" y="0"/>
                  <a:pt x="7323" y="0"/>
                </a:cubicBezTo>
                <a:cubicBezTo>
                  <a:pt x="7311" y="0"/>
                  <a:pt x="7311" y="0"/>
                  <a:pt x="7311" y="0"/>
                </a:cubicBezTo>
                <a:lnTo>
                  <a:pt x="7311" y="92"/>
                </a:lnTo>
                <a:close/>
                <a:moveTo>
                  <a:pt x="7352" y="92"/>
                </a:moveTo>
                <a:cubicBezTo>
                  <a:pt x="7363" y="92"/>
                  <a:pt x="7363" y="92"/>
                  <a:pt x="7363" y="92"/>
                </a:cubicBezTo>
                <a:cubicBezTo>
                  <a:pt x="7363" y="0"/>
                  <a:pt x="7363" y="0"/>
                  <a:pt x="7363" y="0"/>
                </a:cubicBezTo>
                <a:cubicBezTo>
                  <a:pt x="7352" y="0"/>
                  <a:pt x="7352" y="0"/>
                  <a:pt x="7352" y="0"/>
                </a:cubicBezTo>
                <a:lnTo>
                  <a:pt x="7352" y="92"/>
                </a:lnTo>
                <a:close/>
                <a:moveTo>
                  <a:pt x="6410" y="92"/>
                </a:moveTo>
                <a:cubicBezTo>
                  <a:pt x="6422" y="92"/>
                  <a:pt x="6422" y="92"/>
                  <a:pt x="6422" y="92"/>
                </a:cubicBezTo>
                <a:cubicBezTo>
                  <a:pt x="6422" y="0"/>
                  <a:pt x="6422" y="0"/>
                  <a:pt x="6422" y="0"/>
                </a:cubicBezTo>
                <a:cubicBezTo>
                  <a:pt x="6410" y="0"/>
                  <a:pt x="6410" y="0"/>
                  <a:pt x="6410" y="0"/>
                </a:cubicBezTo>
                <a:lnTo>
                  <a:pt x="6410" y="92"/>
                </a:lnTo>
                <a:close/>
                <a:moveTo>
                  <a:pt x="6049" y="92"/>
                </a:moveTo>
                <a:cubicBezTo>
                  <a:pt x="6061" y="92"/>
                  <a:pt x="6061" y="92"/>
                  <a:pt x="6061" y="92"/>
                </a:cubicBezTo>
                <a:cubicBezTo>
                  <a:pt x="6061" y="0"/>
                  <a:pt x="6061" y="0"/>
                  <a:pt x="6061" y="0"/>
                </a:cubicBezTo>
                <a:cubicBezTo>
                  <a:pt x="6049" y="0"/>
                  <a:pt x="6049" y="0"/>
                  <a:pt x="6049" y="0"/>
                </a:cubicBezTo>
                <a:lnTo>
                  <a:pt x="6049" y="92"/>
                </a:lnTo>
                <a:close/>
                <a:moveTo>
                  <a:pt x="6070" y="92"/>
                </a:moveTo>
                <a:cubicBezTo>
                  <a:pt x="6081" y="92"/>
                  <a:pt x="6081" y="92"/>
                  <a:pt x="6081" y="92"/>
                </a:cubicBezTo>
                <a:cubicBezTo>
                  <a:pt x="6081" y="0"/>
                  <a:pt x="6081" y="0"/>
                  <a:pt x="6081" y="0"/>
                </a:cubicBezTo>
                <a:cubicBezTo>
                  <a:pt x="6070" y="0"/>
                  <a:pt x="6070" y="0"/>
                  <a:pt x="6070" y="0"/>
                </a:cubicBezTo>
                <a:lnTo>
                  <a:pt x="6070" y="92"/>
                </a:lnTo>
                <a:close/>
                <a:moveTo>
                  <a:pt x="6009" y="92"/>
                </a:moveTo>
                <a:cubicBezTo>
                  <a:pt x="6021" y="92"/>
                  <a:pt x="6021" y="92"/>
                  <a:pt x="6021" y="92"/>
                </a:cubicBezTo>
                <a:cubicBezTo>
                  <a:pt x="6021" y="0"/>
                  <a:pt x="6021" y="0"/>
                  <a:pt x="6021" y="0"/>
                </a:cubicBezTo>
                <a:cubicBezTo>
                  <a:pt x="6009" y="0"/>
                  <a:pt x="6009" y="0"/>
                  <a:pt x="6009" y="0"/>
                </a:cubicBezTo>
                <a:lnTo>
                  <a:pt x="6009" y="92"/>
                </a:lnTo>
                <a:close/>
                <a:moveTo>
                  <a:pt x="6090" y="92"/>
                </a:moveTo>
                <a:cubicBezTo>
                  <a:pt x="6101" y="92"/>
                  <a:pt x="6101" y="92"/>
                  <a:pt x="6101" y="92"/>
                </a:cubicBezTo>
                <a:cubicBezTo>
                  <a:pt x="6101" y="0"/>
                  <a:pt x="6101" y="0"/>
                  <a:pt x="6101" y="0"/>
                </a:cubicBezTo>
                <a:cubicBezTo>
                  <a:pt x="6090" y="0"/>
                  <a:pt x="6090" y="0"/>
                  <a:pt x="6090" y="0"/>
                </a:cubicBezTo>
                <a:lnTo>
                  <a:pt x="6090" y="92"/>
                </a:lnTo>
                <a:close/>
                <a:moveTo>
                  <a:pt x="6029" y="92"/>
                </a:moveTo>
                <a:cubicBezTo>
                  <a:pt x="6041" y="92"/>
                  <a:pt x="6041" y="92"/>
                  <a:pt x="6041" y="92"/>
                </a:cubicBezTo>
                <a:cubicBezTo>
                  <a:pt x="6041" y="0"/>
                  <a:pt x="6041" y="0"/>
                  <a:pt x="6041" y="0"/>
                </a:cubicBezTo>
                <a:cubicBezTo>
                  <a:pt x="6029" y="0"/>
                  <a:pt x="6029" y="0"/>
                  <a:pt x="6029" y="0"/>
                </a:cubicBezTo>
                <a:lnTo>
                  <a:pt x="6029" y="92"/>
                </a:lnTo>
                <a:close/>
                <a:moveTo>
                  <a:pt x="6210" y="92"/>
                </a:moveTo>
                <a:cubicBezTo>
                  <a:pt x="6222" y="92"/>
                  <a:pt x="6222" y="92"/>
                  <a:pt x="6222" y="92"/>
                </a:cubicBezTo>
                <a:cubicBezTo>
                  <a:pt x="6222" y="0"/>
                  <a:pt x="6222" y="0"/>
                  <a:pt x="6222" y="0"/>
                </a:cubicBezTo>
                <a:cubicBezTo>
                  <a:pt x="6210" y="0"/>
                  <a:pt x="6210" y="0"/>
                  <a:pt x="6210" y="0"/>
                </a:cubicBezTo>
                <a:lnTo>
                  <a:pt x="6210" y="92"/>
                </a:lnTo>
                <a:close/>
                <a:moveTo>
                  <a:pt x="6170" y="92"/>
                </a:moveTo>
                <a:cubicBezTo>
                  <a:pt x="6182" y="92"/>
                  <a:pt x="6182" y="92"/>
                  <a:pt x="6182" y="92"/>
                </a:cubicBezTo>
                <a:cubicBezTo>
                  <a:pt x="6182" y="0"/>
                  <a:pt x="6182" y="0"/>
                  <a:pt x="6182" y="0"/>
                </a:cubicBezTo>
                <a:cubicBezTo>
                  <a:pt x="6170" y="0"/>
                  <a:pt x="6170" y="0"/>
                  <a:pt x="6170" y="0"/>
                </a:cubicBezTo>
                <a:lnTo>
                  <a:pt x="6170" y="92"/>
                </a:lnTo>
                <a:close/>
                <a:moveTo>
                  <a:pt x="6190" y="92"/>
                </a:moveTo>
                <a:cubicBezTo>
                  <a:pt x="6202" y="92"/>
                  <a:pt x="6202" y="92"/>
                  <a:pt x="6202" y="92"/>
                </a:cubicBezTo>
                <a:cubicBezTo>
                  <a:pt x="6202" y="0"/>
                  <a:pt x="6202" y="0"/>
                  <a:pt x="6202" y="0"/>
                </a:cubicBezTo>
                <a:cubicBezTo>
                  <a:pt x="6190" y="0"/>
                  <a:pt x="6190" y="0"/>
                  <a:pt x="6190" y="0"/>
                </a:cubicBezTo>
                <a:lnTo>
                  <a:pt x="6190" y="92"/>
                </a:lnTo>
                <a:close/>
                <a:moveTo>
                  <a:pt x="6150" y="92"/>
                </a:moveTo>
                <a:cubicBezTo>
                  <a:pt x="6162" y="92"/>
                  <a:pt x="6162" y="92"/>
                  <a:pt x="6162" y="92"/>
                </a:cubicBezTo>
                <a:cubicBezTo>
                  <a:pt x="6162" y="0"/>
                  <a:pt x="6162" y="0"/>
                  <a:pt x="6162" y="0"/>
                </a:cubicBezTo>
                <a:cubicBezTo>
                  <a:pt x="6150" y="0"/>
                  <a:pt x="6150" y="0"/>
                  <a:pt x="6150" y="0"/>
                </a:cubicBezTo>
                <a:lnTo>
                  <a:pt x="6150" y="92"/>
                </a:lnTo>
                <a:close/>
                <a:moveTo>
                  <a:pt x="6130" y="92"/>
                </a:moveTo>
                <a:cubicBezTo>
                  <a:pt x="6142" y="92"/>
                  <a:pt x="6142" y="92"/>
                  <a:pt x="6142" y="92"/>
                </a:cubicBezTo>
                <a:cubicBezTo>
                  <a:pt x="6142" y="0"/>
                  <a:pt x="6142" y="0"/>
                  <a:pt x="6142" y="0"/>
                </a:cubicBezTo>
                <a:cubicBezTo>
                  <a:pt x="6130" y="0"/>
                  <a:pt x="6130" y="0"/>
                  <a:pt x="6130" y="0"/>
                </a:cubicBezTo>
                <a:lnTo>
                  <a:pt x="6130" y="92"/>
                </a:lnTo>
                <a:close/>
                <a:moveTo>
                  <a:pt x="6110" y="92"/>
                </a:moveTo>
                <a:cubicBezTo>
                  <a:pt x="6122" y="92"/>
                  <a:pt x="6122" y="92"/>
                  <a:pt x="6122" y="92"/>
                </a:cubicBezTo>
                <a:cubicBezTo>
                  <a:pt x="6122" y="0"/>
                  <a:pt x="6122" y="0"/>
                  <a:pt x="6122" y="0"/>
                </a:cubicBezTo>
                <a:cubicBezTo>
                  <a:pt x="6110" y="0"/>
                  <a:pt x="6110" y="0"/>
                  <a:pt x="6110" y="0"/>
                </a:cubicBezTo>
                <a:lnTo>
                  <a:pt x="6110" y="92"/>
                </a:lnTo>
                <a:close/>
                <a:moveTo>
                  <a:pt x="5989" y="92"/>
                </a:moveTo>
                <a:cubicBezTo>
                  <a:pt x="6001" y="92"/>
                  <a:pt x="6001" y="92"/>
                  <a:pt x="6001" y="92"/>
                </a:cubicBezTo>
                <a:cubicBezTo>
                  <a:pt x="6001" y="0"/>
                  <a:pt x="6001" y="0"/>
                  <a:pt x="6001" y="0"/>
                </a:cubicBezTo>
                <a:cubicBezTo>
                  <a:pt x="5989" y="0"/>
                  <a:pt x="5989" y="0"/>
                  <a:pt x="5989" y="0"/>
                </a:cubicBezTo>
                <a:lnTo>
                  <a:pt x="5989" y="92"/>
                </a:lnTo>
                <a:close/>
                <a:moveTo>
                  <a:pt x="5809" y="92"/>
                </a:moveTo>
                <a:cubicBezTo>
                  <a:pt x="5821" y="92"/>
                  <a:pt x="5821" y="92"/>
                  <a:pt x="5821" y="92"/>
                </a:cubicBezTo>
                <a:cubicBezTo>
                  <a:pt x="5821" y="0"/>
                  <a:pt x="5821" y="0"/>
                  <a:pt x="5821" y="0"/>
                </a:cubicBezTo>
                <a:cubicBezTo>
                  <a:pt x="5809" y="0"/>
                  <a:pt x="5809" y="0"/>
                  <a:pt x="5809" y="0"/>
                </a:cubicBezTo>
                <a:lnTo>
                  <a:pt x="5809" y="92"/>
                </a:lnTo>
                <a:close/>
                <a:moveTo>
                  <a:pt x="5829" y="92"/>
                </a:moveTo>
                <a:cubicBezTo>
                  <a:pt x="5841" y="92"/>
                  <a:pt x="5841" y="92"/>
                  <a:pt x="5841" y="92"/>
                </a:cubicBezTo>
                <a:cubicBezTo>
                  <a:pt x="5841" y="0"/>
                  <a:pt x="5841" y="0"/>
                  <a:pt x="5841" y="0"/>
                </a:cubicBezTo>
                <a:cubicBezTo>
                  <a:pt x="5829" y="0"/>
                  <a:pt x="5829" y="0"/>
                  <a:pt x="5829" y="0"/>
                </a:cubicBezTo>
                <a:lnTo>
                  <a:pt x="5829" y="92"/>
                </a:lnTo>
                <a:close/>
                <a:moveTo>
                  <a:pt x="5789" y="92"/>
                </a:moveTo>
                <a:cubicBezTo>
                  <a:pt x="5801" y="92"/>
                  <a:pt x="5801" y="92"/>
                  <a:pt x="5801" y="92"/>
                </a:cubicBezTo>
                <a:cubicBezTo>
                  <a:pt x="5801" y="0"/>
                  <a:pt x="5801" y="0"/>
                  <a:pt x="5801" y="0"/>
                </a:cubicBezTo>
                <a:cubicBezTo>
                  <a:pt x="5789" y="0"/>
                  <a:pt x="5789" y="0"/>
                  <a:pt x="5789" y="0"/>
                </a:cubicBezTo>
                <a:lnTo>
                  <a:pt x="5789" y="92"/>
                </a:lnTo>
                <a:close/>
                <a:moveTo>
                  <a:pt x="5849" y="92"/>
                </a:moveTo>
                <a:cubicBezTo>
                  <a:pt x="5861" y="92"/>
                  <a:pt x="5861" y="92"/>
                  <a:pt x="5861" y="92"/>
                </a:cubicBezTo>
                <a:cubicBezTo>
                  <a:pt x="5861" y="0"/>
                  <a:pt x="5861" y="0"/>
                  <a:pt x="5861" y="0"/>
                </a:cubicBezTo>
                <a:cubicBezTo>
                  <a:pt x="5849" y="0"/>
                  <a:pt x="5849" y="0"/>
                  <a:pt x="5849" y="0"/>
                </a:cubicBezTo>
                <a:lnTo>
                  <a:pt x="5849" y="92"/>
                </a:lnTo>
                <a:close/>
                <a:moveTo>
                  <a:pt x="5769" y="92"/>
                </a:moveTo>
                <a:cubicBezTo>
                  <a:pt x="5781" y="92"/>
                  <a:pt x="5781" y="92"/>
                  <a:pt x="5781" y="92"/>
                </a:cubicBezTo>
                <a:cubicBezTo>
                  <a:pt x="5781" y="0"/>
                  <a:pt x="5781" y="0"/>
                  <a:pt x="5781" y="0"/>
                </a:cubicBezTo>
                <a:cubicBezTo>
                  <a:pt x="5769" y="0"/>
                  <a:pt x="5769" y="0"/>
                  <a:pt x="5769" y="0"/>
                </a:cubicBezTo>
                <a:lnTo>
                  <a:pt x="5769" y="92"/>
                </a:lnTo>
                <a:close/>
                <a:moveTo>
                  <a:pt x="5949" y="92"/>
                </a:moveTo>
                <a:cubicBezTo>
                  <a:pt x="5961" y="92"/>
                  <a:pt x="5961" y="92"/>
                  <a:pt x="5961" y="92"/>
                </a:cubicBezTo>
                <a:cubicBezTo>
                  <a:pt x="5961" y="0"/>
                  <a:pt x="5961" y="0"/>
                  <a:pt x="5961" y="0"/>
                </a:cubicBezTo>
                <a:cubicBezTo>
                  <a:pt x="5949" y="0"/>
                  <a:pt x="5949" y="0"/>
                  <a:pt x="5949" y="0"/>
                </a:cubicBezTo>
                <a:lnTo>
                  <a:pt x="5949" y="92"/>
                </a:lnTo>
                <a:close/>
                <a:moveTo>
                  <a:pt x="5969" y="92"/>
                </a:moveTo>
                <a:cubicBezTo>
                  <a:pt x="5981" y="92"/>
                  <a:pt x="5981" y="92"/>
                  <a:pt x="5981" y="92"/>
                </a:cubicBezTo>
                <a:cubicBezTo>
                  <a:pt x="5981" y="0"/>
                  <a:pt x="5981" y="0"/>
                  <a:pt x="5981" y="0"/>
                </a:cubicBezTo>
                <a:cubicBezTo>
                  <a:pt x="5969" y="0"/>
                  <a:pt x="5969" y="0"/>
                  <a:pt x="5969" y="0"/>
                </a:cubicBezTo>
                <a:lnTo>
                  <a:pt x="5969" y="92"/>
                </a:lnTo>
                <a:close/>
                <a:moveTo>
                  <a:pt x="5929" y="92"/>
                </a:moveTo>
                <a:cubicBezTo>
                  <a:pt x="5941" y="92"/>
                  <a:pt x="5941" y="92"/>
                  <a:pt x="5941" y="92"/>
                </a:cubicBezTo>
                <a:cubicBezTo>
                  <a:pt x="5941" y="0"/>
                  <a:pt x="5941" y="0"/>
                  <a:pt x="5941" y="0"/>
                </a:cubicBezTo>
                <a:cubicBezTo>
                  <a:pt x="5929" y="0"/>
                  <a:pt x="5929" y="0"/>
                  <a:pt x="5929" y="0"/>
                </a:cubicBezTo>
                <a:lnTo>
                  <a:pt x="5929" y="92"/>
                </a:lnTo>
                <a:close/>
                <a:moveTo>
                  <a:pt x="5869" y="92"/>
                </a:moveTo>
                <a:cubicBezTo>
                  <a:pt x="5881" y="92"/>
                  <a:pt x="5881" y="92"/>
                  <a:pt x="5881" y="92"/>
                </a:cubicBezTo>
                <a:cubicBezTo>
                  <a:pt x="5881" y="0"/>
                  <a:pt x="5881" y="0"/>
                  <a:pt x="5881" y="0"/>
                </a:cubicBezTo>
                <a:cubicBezTo>
                  <a:pt x="5869" y="0"/>
                  <a:pt x="5869" y="0"/>
                  <a:pt x="5869" y="0"/>
                </a:cubicBezTo>
                <a:lnTo>
                  <a:pt x="5869" y="92"/>
                </a:lnTo>
                <a:close/>
                <a:moveTo>
                  <a:pt x="5909" y="92"/>
                </a:moveTo>
                <a:cubicBezTo>
                  <a:pt x="5921" y="92"/>
                  <a:pt x="5921" y="92"/>
                  <a:pt x="5921" y="92"/>
                </a:cubicBezTo>
                <a:cubicBezTo>
                  <a:pt x="5921" y="0"/>
                  <a:pt x="5921" y="0"/>
                  <a:pt x="5921" y="0"/>
                </a:cubicBezTo>
                <a:cubicBezTo>
                  <a:pt x="5909" y="0"/>
                  <a:pt x="5909" y="0"/>
                  <a:pt x="5909" y="0"/>
                </a:cubicBezTo>
                <a:lnTo>
                  <a:pt x="5909" y="92"/>
                </a:lnTo>
                <a:close/>
                <a:moveTo>
                  <a:pt x="5889" y="92"/>
                </a:moveTo>
                <a:cubicBezTo>
                  <a:pt x="5901" y="92"/>
                  <a:pt x="5901" y="92"/>
                  <a:pt x="5901" y="92"/>
                </a:cubicBezTo>
                <a:cubicBezTo>
                  <a:pt x="5901" y="0"/>
                  <a:pt x="5901" y="0"/>
                  <a:pt x="5901" y="0"/>
                </a:cubicBezTo>
                <a:cubicBezTo>
                  <a:pt x="5889" y="0"/>
                  <a:pt x="5889" y="0"/>
                  <a:pt x="5889" y="0"/>
                </a:cubicBezTo>
                <a:lnTo>
                  <a:pt x="5889" y="92"/>
                </a:lnTo>
                <a:close/>
                <a:moveTo>
                  <a:pt x="6350" y="92"/>
                </a:moveTo>
                <a:cubicBezTo>
                  <a:pt x="6362" y="92"/>
                  <a:pt x="6362" y="92"/>
                  <a:pt x="6362" y="92"/>
                </a:cubicBezTo>
                <a:cubicBezTo>
                  <a:pt x="6362" y="0"/>
                  <a:pt x="6362" y="0"/>
                  <a:pt x="6362" y="0"/>
                </a:cubicBezTo>
                <a:cubicBezTo>
                  <a:pt x="6350" y="0"/>
                  <a:pt x="6350" y="0"/>
                  <a:pt x="6350" y="0"/>
                </a:cubicBezTo>
                <a:lnTo>
                  <a:pt x="6350" y="92"/>
                </a:lnTo>
                <a:close/>
                <a:moveTo>
                  <a:pt x="6550" y="92"/>
                </a:moveTo>
                <a:cubicBezTo>
                  <a:pt x="6562" y="92"/>
                  <a:pt x="6562" y="92"/>
                  <a:pt x="6562" y="92"/>
                </a:cubicBezTo>
                <a:cubicBezTo>
                  <a:pt x="6562" y="0"/>
                  <a:pt x="6562" y="0"/>
                  <a:pt x="6562" y="0"/>
                </a:cubicBezTo>
                <a:cubicBezTo>
                  <a:pt x="6550" y="0"/>
                  <a:pt x="6550" y="0"/>
                  <a:pt x="6550" y="0"/>
                </a:cubicBezTo>
                <a:lnTo>
                  <a:pt x="6550" y="92"/>
                </a:lnTo>
                <a:close/>
                <a:moveTo>
                  <a:pt x="6230" y="92"/>
                </a:moveTo>
                <a:cubicBezTo>
                  <a:pt x="6242" y="92"/>
                  <a:pt x="6242" y="92"/>
                  <a:pt x="6242" y="92"/>
                </a:cubicBezTo>
                <a:cubicBezTo>
                  <a:pt x="6242" y="0"/>
                  <a:pt x="6242" y="0"/>
                  <a:pt x="6242" y="0"/>
                </a:cubicBezTo>
                <a:cubicBezTo>
                  <a:pt x="6230" y="0"/>
                  <a:pt x="6230" y="0"/>
                  <a:pt x="6230" y="0"/>
                </a:cubicBezTo>
                <a:lnTo>
                  <a:pt x="6230" y="92"/>
                </a:lnTo>
                <a:close/>
                <a:moveTo>
                  <a:pt x="6470" y="92"/>
                </a:moveTo>
                <a:cubicBezTo>
                  <a:pt x="6482" y="92"/>
                  <a:pt x="6482" y="92"/>
                  <a:pt x="6482" y="92"/>
                </a:cubicBezTo>
                <a:cubicBezTo>
                  <a:pt x="6482" y="0"/>
                  <a:pt x="6482" y="0"/>
                  <a:pt x="6482" y="0"/>
                </a:cubicBezTo>
                <a:cubicBezTo>
                  <a:pt x="6470" y="0"/>
                  <a:pt x="6470" y="0"/>
                  <a:pt x="6470" y="0"/>
                </a:cubicBezTo>
                <a:lnTo>
                  <a:pt x="6470" y="92"/>
                </a:lnTo>
                <a:close/>
                <a:moveTo>
                  <a:pt x="6510" y="92"/>
                </a:moveTo>
                <a:cubicBezTo>
                  <a:pt x="6522" y="92"/>
                  <a:pt x="6522" y="92"/>
                  <a:pt x="6522" y="92"/>
                </a:cubicBezTo>
                <a:cubicBezTo>
                  <a:pt x="6522" y="0"/>
                  <a:pt x="6522" y="0"/>
                  <a:pt x="6522" y="0"/>
                </a:cubicBezTo>
                <a:cubicBezTo>
                  <a:pt x="6510" y="0"/>
                  <a:pt x="6510" y="0"/>
                  <a:pt x="6510" y="0"/>
                </a:cubicBezTo>
                <a:lnTo>
                  <a:pt x="6510" y="92"/>
                </a:lnTo>
                <a:close/>
                <a:moveTo>
                  <a:pt x="6490" y="92"/>
                </a:moveTo>
                <a:cubicBezTo>
                  <a:pt x="6502" y="92"/>
                  <a:pt x="6502" y="92"/>
                  <a:pt x="6502" y="92"/>
                </a:cubicBezTo>
                <a:cubicBezTo>
                  <a:pt x="6502" y="0"/>
                  <a:pt x="6502" y="0"/>
                  <a:pt x="6502" y="0"/>
                </a:cubicBezTo>
                <a:cubicBezTo>
                  <a:pt x="6490" y="0"/>
                  <a:pt x="6490" y="0"/>
                  <a:pt x="6490" y="0"/>
                </a:cubicBezTo>
                <a:lnTo>
                  <a:pt x="6490" y="92"/>
                </a:lnTo>
                <a:close/>
                <a:moveTo>
                  <a:pt x="6530" y="92"/>
                </a:moveTo>
                <a:cubicBezTo>
                  <a:pt x="6542" y="92"/>
                  <a:pt x="6542" y="92"/>
                  <a:pt x="6542" y="92"/>
                </a:cubicBezTo>
                <a:cubicBezTo>
                  <a:pt x="6542" y="0"/>
                  <a:pt x="6542" y="0"/>
                  <a:pt x="6542" y="0"/>
                </a:cubicBezTo>
                <a:cubicBezTo>
                  <a:pt x="6530" y="0"/>
                  <a:pt x="6530" y="0"/>
                  <a:pt x="6530" y="0"/>
                </a:cubicBezTo>
                <a:lnTo>
                  <a:pt x="6530" y="92"/>
                </a:lnTo>
                <a:close/>
                <a:moveTo>
                  <a:pt x="6670" y="92"/>
                </a:moveTo>
                <a:cubicBezTo>
                  <a:pt x="6682" y="92"/>
                  <a:pt x="6682" y="92"/>
                  <a:pt x="6682" y="92"/>
                </a:cubicBezTo>
                <a:cubicBezTo>
                  <a:pt x="6682" y="0"/>
                  <a:pt x="6682" y="0"/>
                  <a:pt x="6682" y="0"/>
                </a:cubicBezTo>
                <a:cubicBezTo>
                  <a:pt x="6670" y="0"/>
                  <a:pt x="6670" y="0"/>
                  <a:pt x="6670" y="0"/>
                </a:cubicBezTo>
                <a:lnTo>
                  <a:pt x="6670" y="92"/>
                </a:lnTo>
                <a:close/>
                <a:moveTo>
                  <a:pt x="6590" y="92"/>
                </a:moveTo>
                <a:cubicBezTo>
                  <a:pt x="6602" y="92"/>
                  <a:pt x="6602" y="92"/>
                  <a:pt x="6602" y="92"/>
                </a:cubicBezTo>
                <a:cubicBezTo>
                  <a:pt x="6602" y="0"/>
                  <a:pt x="6602" y="0"/>
                  <a:pt x="6602" y="0"/>
                </a:cubicBezTo>
                <a:cubicBezTo>
                  <a:pt x="6590" y="0"/>
                  <a:pt x="6590" y="0"/>
                  <a:pt x="6590" y="0"/>
                </a:cubicBezTo>
                <a:lnTo>
                  <a:pt x="6590" y="92"/>
                </a:lnTo>
                <a:close/>
                <a:moveTo>
                  <a:pt x="6650" y="92"/>
                </a:moveTo>
                <a:cubicBezTo>
                  <a:pt x="6662" y="92"/>
                  <a:pt x="6662" y="92"/>
                  <a:pt x="6662" y="92"/>
                </a:cubicBezTo>
                <a:cubicBezTo>
                  <a:pt x="6662" y="0"/>
                  <a:pt x="6662" y="0"/>
                  <a:pt x="6662" y="0"/>
                </a:cubicBezTo>
                <a:cubicBezTo>
                  <a:pt x="6650" y="0"/>
                  <a:pt x="6650" y="0"/>
                  <a:pt x="6650" y="0"/>
                </a:cubicBezTo>
                <a:lnTo>
                  <a:pt x="6650" y="92"/>
                </a:lnTo>
                <a:close/>
                <a:moveTo>
                  <a:pt x="6630" y="92"/>
                </a:moveTo>
                <a:cubicBezTo>
                  <a:pt x="6642" y="92"/>
                  <a:pt x="6642" y="92"/>
                  <a:pt x="6642" y="92"/>
                </a:cubicBezTo>
                <a:cubicBezTo>
                  <a:pt x="6642" y="0"/>
                  <a:pt x="6642" y="0"/>
                  <a:pt x="6642" y="0"/>
                </a:cubicBezTo>
                <a:cubicBezTo>
                  <a:pt x="6630" y="0"/>
                  <a:pt x="6630" y="0"/>
                  <a:pt x="6630" y="0"/>
                </a:cubicBezTo>
                <a:lnTo>
                  <a:pt x="6630" y="92"/>
                </a:lnTo>
                <a:close/>
                <a:moveTo>
                  <a:pt x="6610" y="92"/>
                </a:moveTo>
                <a:cubicBezTo>
                  <a:pt x="6622" y="92"/>
                  <a:pt x="6622" y="92"/>
                  <a:pt x="6622" y="92"/>
                </a:cubicBezTo>
                <a:cubicBezTo>
                  <a:pt x="6622" y="0"/>
                  <a:pt x="6622" y="0"/>
                  <a:pt x="6622" y="0"/>
                </a:cubicBezTo>
                <a:cubicBezTo>
                  <a:pt x="6610" y="0"/>
                  <a:pt x="6610" y="0"/>
                  <a:pt x="6610" y="0"/>
                </a:cubicBezTo>
                <a:lnTo>
                  <a:pt x="6610" y="92"/>
                </a:lnTo>
                <a:close/>
                <a:moveTo>
                  <a:pt x="6570" y="92"/>
                </a:moveTo>
                <a:cubicBezTo>
                  <a:pt x="6582" y="92"/>
                  <a:pt x="6582" y="92"/>
                  <a:pt x="6582" y="92"/>
                </a:cubicBezTo>
                <a:cubicBezTo>
                  <a:pt x="6582" y="0"/>
                  <a:pt x="6582" y="0"/>
                  <a:pt x="6582" y="0"/>
                </a:cubicBezTo>
                <a:cubicBezTo>
                  <a:pt x="6570" y="0"/>
                  <a:pt x="6570" y="0"/>
                  <a:pt x="6570" y="0"/>
                </a:cubicBezTo>
                <a:lnTo>
                  <a:pt x="6570" y="92"/>
                </a:lnTo>
                <a:close/>
                <a:moveTo>
                  <a:pt x="6290" y="92"/>
                </a:moveTo>
                <a:cubicBezTo>
                  <a:pt x="6302" y="92"/>
                  <a:pt x="6302" y="92"/>
                  <a:pt x="6302" y="92"/>
                </a:cubicBezTo>
                <a:cubicBezTo>
                  <a:pt x="6302" y="0"/>
                  <a:pt x="6302" y="0"/>
                  <a:pt x="6302" y="0"/>
                </a:cubicBezTo>
                <a:cubicBezTo>
                  <a:pt x="6290" y="0"/>
                  <a:pt x="6290" y="0"/>
                  <a:pt x="6290" y="0"/>
                </a:cubicBezTo>
                <a:lnTo>
                  <a:pt x="6290" y="92"/>
                </a:lnTo>
                <a:close/>
                <a:moveTo>
                  <a:pt x="6330" y="92"/>
                </a:moveTo>
                <a:cubicBezTo>
                  <a:pt x="6342" y="92"/>
                  <a:pt x="6342" y="92"/>
                  <a:pt x="6342" y="92"/>
                </a:cubicBezTo>
                <a:cubicBezTo>
                  <a:pt x="6342" y="0"/>
                  <a:pt x="6342" y="0"/>
                  <a:pt x="6342" y="0"/>
                </a:cubicBezTo>
                <a:cubicBezTo>
                  <a:pt x="6330" y="0"/>
                  <a:pt x="6330" y="0"/>
                  <a:pt x="6330" y="0"/>
                </a:cubicBezTo>
                <a:lnTo>
                  <a:pt x="6330" y="92"/>
                </a:lnTo>
                <a:close/>
                <a:moveTo>
                  <a:pt x="6310" y="92"/>
                </a:moveTo>
                <a:cubicBezTo>
                  <a:pt x="6322" y="92"/>
                  <a:pt x="6322" y="92"/>
                  <a:pt x="6322" y="92"/>
                </a:cubicBezTo>
                <a:cubicBezTo>
                  <a:pt x="6322" y="0"/>
                  <a:pt x="6322" y="0"/>
                  <a:pt x="6322" y="0"/>
                </a:cubicBezTo>
                <a:cubicBezTo>
                  <a:pt x="6310" y="0"/>
                  <a:pt x="6310" y="0"/>
                  <a:pt x="6310" y="0"/>
                </a:cubicBezTo>
                <a:lnTo>
                  <a:pt x="6310" y="92"/>
                </a:lnTo>
                <a:close/>
                <a:moveTo>
                  <a:pt x="6270" y="92"/>
                </a:moveTo>
                <a:cubicBezTo>
                  <a:pt x="6282" y="92"/>
                  <a:pt x="6282" y="92"/>
                  <a:pt x="6282" y="92"/>
                </a:cubicBezTo>
                <a:cubicBezTo>
                  <a:pt x="6282" y="0"/>
                  <a:pt x="6282" y="0"/>
                  <a:pt x="6282" y="0"/>
                </a:cubicBezTo>
                <a:cubicBezTo>
                  <a:pt x="6270" y="0"/>
                  <a:pt x="6270" y="0"/>
                  <a:pt x="6270" y="0"/>
                </a:cubicBezTo>
                <a:lnTo>
                  <a:pt x="6270" y="92"/>
                </a:lnTo>
                <a:close/>
                <a:moveTo>
                  <a:pt x="6250" y="92"/>
                </a:moveTo>
                <a:cubicBezTo>
                  <a:pt x="6262" y="92"/>
                  <a:pt x="6262" y="92"/>
                  <a:pt x="6262" y="92"/>
                </a:cubicBezTo>
                <a:cubicBezTo>
                  <a:pt x="6262" y="0"/>
                  <a:pt x="6262" y="0"/>
                  <a:pt x="6262" y="0"/>
                </a:cubicBezTo>
                <a:cubicBezTo>
                  <a:pt x="6250" y="0"/>
                  <a:pt x="6250" y="0"/>
                  <a:pt x="6250" y="0"/>
                </a:cubicBezTo>
                <a:lnTo>
                  <a:pt x="6250" y="92"/>
                </a:lnTo>
                <a:close/>
                <a:moveTo>
                  <a:pt x="5749" y="92"/>
                </a:moveTo>
                <a:cubicBezTo>
                  <a:pt x="5761" y="92"/>
                  <a:pt x="5761" y="92"/>
                  <a:pt x="5761" y="92"/>
                </a:cubicBezTo>
                <a:cubicBezTo>
                  <a:pt x="5761" y="0"/>
                  <a:pt x="5761" y="0"/>
                  <a:pt x="5761" y="0"/>
                </a:cubicBezTo>
                <a:cubicBezTo>
                  <a:pt x="5749" y="0"/>
                  <a:pt x="5749" y="0"/>
                  <a:pt x="5749" y="0"/>
                </a:cubicBezTo>
                <a:lnTo>
                  <a:pt x="5749" y="92"/>
                </a:lnTo>
                <a:close/>
                <a:moveTo>
                  <a:pt x="6450" y="92"/>
                </a:moveTo>
                <a:cubicBezTo>
                  <a:pt x="6462" y="92"/>
                  <a:pt x="6462" y="92"/>
                  <a:pt x="6462" y="92"/>
                </a:cubicBezTo>
                <a:cubicBezTo>
                  <a:pt x="6462" y="0"/>
                  <a:pt x="6462" y="0"/>
                  <a:pt x="6462" y="0"/>
                </a:cubicBezTo>
                <a:cubicBezTo>
                  <a:pt x="6450" y="0"/>
                  <a:pt x="6450" y="0"/>
                  <a:pt x="6450" y="0"/>
                </a:cubicBezTo>
                <a:lnTo>
                  <a:pt x="6450" y="92"/>
                </a:lnTo>
                <a:close/>
                <a:moveTo>
                  <a:pt x="6430" y="92"/>
                </a:moveTo>
                <a:cubicBezTo>
                  <a:pt x="6442" y="92"/>
                  <a:pt x="6442" y="92"/>
                  <a:pt x="6442" y="92"/>
                </a:cubicBezTo>
                <a:cubicBezTo>
                  <a:pt x="6442" y="0"/>
                  <a:pt x="6442" y="0"/>
                  <a:pt x="6442" y="0"/>
                </a:cubicBezTo>
                <a:cubicBezTo>
                  <a:pt x="6430" y="0"/>
                  <a:pt x="6430" y="0"/>
                  <a:pt x="6430" y="0"/>
                </a:cubicBezTo>
                <a:lnTo>
                  <a:pt x="6430" y="92"/>
                </a:lnTo>
                <a:close/>
                <a:moveTo>
                  <a:pt x="6690" y="92"/>
                </a:moveTo>
                <a:cubicBezTo>
                  <a:pt x="6702" y="92"/>
                  <a:pt x="6702" y="92"/>
                  <a:pt x="6702" y="92"/>
                </a:cubicBezTo>
                <a:cubicBezTo>
                  <a:pt x="6702" y="0"/>
                  <a:pt x="6702" y="0"/>
                  <a:pt x="6702" y="0"/>
                </a:cubicBezTo>
                <a:cubicBezTo>
                  <a:pt x="6690" y="0"/>
                  <a:pt x="6690" y="0"/>
                  <a:pt x="6690" y="0"/>
                </a:cubicBezTo>
                <a:lnTo>
                  <a:pt x="6690" y="92"/>
                </a:lnTo>
                <a:close/>
                <a:moveTo>
                  <a:pt x="6390" y="92"/>
                </a:moveTo>
                <a:cubicBezTo>
                  <a:pt x="6402" y="92"/>
                  <a:pt x="6402" y="92"/>
                  <a:pt x="6402" y="92"/>
                </a:cubicBezTo>
                <a:cubicBezTo>
                  <a:pt x="6402" y="0"/>
                  <a:pt x="6402" y="0"/>
                  <a:pt x="6402" y="0"/>
                </a:cubicBezTo>
                <a:cubicBezTo>
                  <a:pt x="6390" y="0"/>
                  <a:pt x="6390" y="0"/>
                  <a:pt x="6390" y="0"/>
                </a:cubicBezTo>
                <a:lnTo>
                  <a:pt x="6390" y="92"/>
                </a:lnTo>
                <a:close/>
                <a:moveTo>
                  <a:pt x="6370" y="92"/>
                </a:moveTo>
                <a:cubicBezTo>
                  <a:pt x="6382" y="92"/>
                  <a:pt x="6382" y="92"/>
                  <a:pt x="6382" y="92"/>
                </a:cubicBezTo>
                <a:cubicBezTo>
                  <a:pt x="6382" y="0"/>
                  <a:pt x="6382" y="0"/>
                  <a:pt x="6382" y="0"/>
                </a:cubicBezTo>
                <a:cubicBezTo>
                  <a:pt x="6370" y="0"/>
                  <a:pt x="6370" y="0"/>
                  <a:pt x="6370" y="0"/>
                </a:cubicBezTo>
                <a:lnTo>
                  <a:pt x="6370" y="92"/>
                </a:lnTo>
                <a:close/>
                <a:moveTo>
                  <a:pt x="3365" y="92"/>
                </a:moveTo>
                <a:cubicBezTo>
                  <a:pt x="3377" y="92"/>
                  <a:pt x="3377" y="92"/>
                  <a:pt x="3377" y="92"/>
                </a:cubicBezTo>
                <a:cubicBezTo>
                  <a:pt x="3377" y="0"/>
                  <a:pt x="3377" y="0"/>
                  <a:pt x="3377" y="0"/>
                </a:cubicBezTo>
                <a:cubicBezTo>
                  <a:pt x="3365" y="0"/>
                  <a:pt x="3365" y="0"/>
                  <a:pt x="3365" y="0"/>
                </a:cubicBezTo>
                <a:lnTo>
                  <a:pt x="3365" y="92"/>
                </a:lnTo>
                <a:close/>
                <a:moveTo>
                  <a:pt x="1222" y="92"/>
                </a:moveTo>
                <a:cubicBezTo>
                  <a:pt x="1234" y="92"/>
                  <a:pt x="1234" y="92"/>
                  <a:pt x="1234" y="92"/>
                </a:cubicBezTo>
                <a:cubicBezTo>
                  <a:pt x="1234" y="0"/>
                  <a:pt x="1234" y="0"/>
                  <a:pt x="1234" y="0"/>
                </a:cubicBezTo>
                <a:cubicBezTo>
                  <a:pt x="1222" y="0"/>
                  <a:pt x="1222" y="0"/>
                  <a:pt x="1222" y="0"/>
                </a:cubicBezTo>
                <a:lnTo>
                  <a:pt x="1222" y="92"/>
                </a:lnTo>
                <a:close/>
                <a:moveTo>
                  <a:pt x="1242" y="92"/>
                </a:moveTo>
                <a:cubicBezTo>
                  <a:pt x="1254" y="92"/>
                  <a:pt x="1254" y="92"/>
                  <a:pt x="1254" y="92"/>
                </a:cubicBezTo>
                <a:cubicBezTo>
                  <a:pt x="1254" y="0"/>
                  <a:pt x="1254" y="0"/>
                  <a:pt x="1254" y="0"/>
                </a:cubicBezTo>
                <a:cubicBezTo>
                  <a:pt x="1242" y="0"/>
                  <a:pt x="1242" y="0"/>
                  <a:pt x="1242" y="0"/>
                </a:cubicBezTo>
                <a:lnTo>
                  <a:pt x="1242" y="92"/>
                </a:lnTo>
                <a:close/>
                <a:moveTo>
                  <a:pt x="1262" y="92"/>
                </a:moveTo>
                <a:cubicBezTo>
                  <a:pt x="1274" y="92"/>
                  <a:pt x="1274" y="92"/>
                  <a:pt x="1274" y="92"/>
                </a:cubicBezTo>
                <a:cubicBezTo>
                  <a:pt x="1274" y="0"/>
                  <a:pt x="1274" y="0"/>
                  <a:pt x="1274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92"/>
                </a:lnTo>
                <a:close/>
                <a:moveTo>
                  <a:pt x="1182" y="92"/>
                </a:moveTo>
                <a:cubicBezTo>
                  <a:pt x="1194" y="92"/>
                  <a:pt x="1194" y="92"/>
                  <a:pt x="1194" y="92"/>
                </a:cubicBezTo>
                <a:cubicBezTo>
                  <a:pt x="1194" y="0"/>
                  <a:pt x="1194" y="0"/>
                  <a:pt x="1194" y="0"/>
                </a:cubicBezTo>
                <a:cubicBezTo>
                  <a:pt x="1182" y="0"/>
                  <a:pt x="1182" y="0"/>
                  <a:pt x="1182" y="0"/>
                </a:cubicBezTo>
                <a:lnTo>
                  <a:pt x="1182" y="92"/>
                </a:lnTo>
                <a:close/>
                <a:moveTo>
                  <a:pt x="1202" y="92"/>
                </a:moveTo>
                <a:cubicBezTo>
                  <a:pt x="1214" y="92"/>
                  <a:pt x="1214" y="92"/>
                  <a:pt x="1214" y="92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02" y="0"/>
                  <a:pt x="1202" y="0"/>
                  <a:pt x="1202" y="0"/>
                </a:cubicBezTo>
                <a:lnTo>
                  <a:pt x="1202" y="92"/>
                </a:lnTo>
                <a:close/>
                <a:moveTo>
                  <a:pt x="1162" y="92"/>
                </a:moveTo>
                <a:cubicBezTo>
                  <a:pt x="1174" y="92"/>
                  <a:pt x="1174" y="92"/>
                  <a:pt x="1174" y="92"/>
                </a:cubicBezTo>
                <a:cubicBezTo>
                  <a:pt x="1174" y="0"/>
                  <a:pt x="1174" y="0"/>
                  <a:pt x="1174" y="0"/>
                </a:cubicBezTo>
                <a:cubicBezTo>
                  <a:pt x="1162" y="0"/>
                  <a:pt x="1162" y="0"/>
                  <a:pt x="1162" y="0"/>
                </a:cubicBezTo>
                <a:lnTo>
                  <a:pt x="1162" y="92"/>
                </a:lnTo>
                <a:close/>
                <a:moveTo>
                  <a:pt x="1342" y="92"/>
                </a:moveTo>
                <a:cubicBezTo>
                  <a:pt x="1354" y="92"/>
                  <a:pt x="1354" y="92"/>
                  <a:pt x="1354" y="92"/>
                </a:cubicBezTo>
                <a:cubicBezTo>
                  <a:pt x="1354" y="0"/>
                  <a:pt x="1354" y="0"/>
                  <a:pt x="1354" y="0"/>
                </a:cubicBezTo>
                <a:cubicBezTo>
                  <a:pt x="1342" y="0"/>
                  <a:pt x="1342" y="0"/>
                  <a:pt x="1342" y="0"/>
                </a:cubicBezTo>
                <a:lnTo>
                  <a:pt x="1342" y="92"/>
                </a:lnTo>
                <a:close/>
                <a:moveTo>
                  <a:pt x="1382" y="92"/>
                </a:moveTo>
                <a:cubicBezTo>
                  <a:pt x="1394" y="92"/>
                  <a:pt x="1394" y="92"/>
                  <a:pt x="1394" y="92"/>
                </a:cubicBezTo>
                <a:cubicBezTo>
                  <a:pt x="1394" y="0"/>
                  <a:pt x="1394" y="0"/>
                  <a:pt x="1394" y="0"/>
                </a:cubicBezTo>
                <a:cubicBezTo>
                  <a:pt x="1382" y="0"/>
                  <a:pt x="1382" y="0"/>
                  <a:pt x="1382" y="0"/>
                </a:cubicBezTo>
                <a:lnTo>
                  <a:pt x="1382" y="92"/>
                </a:lnTo>
                <a:close/>
                <a:moveTo>
                  <a:pt x="1282" y="92"/>
                </a:moveTo>
                <a:cubicBezTo>
                  <a:pt x="1294" y="92"/>
                  <a:pt x="1294" y="92"/>
                  <a:pt x="1294" y="92"/>
                </a:cubicBezTo>
                <a:cubicBezTo>
                  <a:pt x="1294" y="0"/>
                  <a:pt x="1294" y="0"/>
                  <a:pt x="1294" y="0"/>
                </a:cubicBezTo>
                <a:cubicBezTo>
                  <a:pt x="1282" y="0"/>
                  <a:pt x="1282" y="0"/>
                  <a:pt x="1282" y="0"/>
                </a:cubicBezTo>
                <a:lnTo>
                  <a:pt x="1282" y="92"/>
                </a:lnTo>
                <a:close/>
                <a:moveTo>
                  <a:pt x="1302" y="92"/>
                </a:moveTo>
                <a:cubicBezTo>
                  <a:pt x="1314" y="92"/>
                  <a:pt x="1314" y="92"/>
                  <a:pt x="1314" y="92"/>
                </a:cubicBezTo>
                <a:cubicBezTo>
                  <a:pt x="1314" y="0"/>
                  <a:pt x="1314" y="0"/>
                  <a:pt x="1314" y="0"/>
                </a:cubicBezTo>
                <a:cubicBezTo>
                  <a:pt x="1302" y="0"/>
                  <a:pt x="1302" y="0"/>
                  <a:pt x="1302" y="0"/>
                </a:cubicBezTo>
                <a:lnTo>
                  <a:pt x="1302" y="92"/>
                </a:lnTo>
                <a:close/>
                <a:moveTo>
                  <a:pt x="1322" y="92"/>
                </a:moveTo>
                <a:cubicBezTo>
                  <a:pt x="1334" y="92"/>
                  <a:pt x="1334" y="92"/>
                  <a:pt x="1334" y="92"/>
                </a:cubicBezTo>
                <a:cubicBezTo>
                  <a:pt x="1334" y="0"/>
                  <a:pt x="1334" y="0"/>
                  <a:pt x="1334" y="0"/>
                </a:cubicBezTo>
                <a:cubicBezTo>
                  <a:pt x="1322" y="0"/>
                  <a:pt x="1322" y="0"/>
                  <a:pt x="1322" y="0"/>
                </a:cubicBezTo>
                <a:lnTo>
                  <a:pt x="1322" y="92"/>
                </a:lnTo>
                <a:close/>
                <a:moveTo>
                  <a:pt x="1362" y="92"/>
                </a:moveTo>
                <a:cubicBezTo>
                  <a:pt x="1374" y="92"/>
                  <a:pt x="1374" y="92"/>
                  <a:pt x="1374" y="92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62" y="0"/>
                  <a:pt x="1362" y="0"/>
                  <a:pt x="1362" y="0"/>
                </a:cubicBezTo>
                <a:lnTo>
                  <a:pt x="1362" y="92"/>
                </a:lnTo>
                <a:close/>
                <a:moveTo>
                  <a:pt x="1022" y="92"/>
                </a:moveTo>
                <a:cubicBezTo>
                  <a:pt x="1034" y="92"/>
                  <a:pt x="1034" y="92"/>
                  <a:pt x="1034" y="92"/>
                </a:cubicBezTo>
                <a:cubicBezTo>
                  <a:pt x="1034" y="0"/>
                  <a:pt x="1034" y="0"/>
                  <a:pt x="1034" y="0"/>
                </a:cubicBezTo>
                <a:cubicBezTo>
                  <a:pt x="1022" y="0"/>
                  <a:pt x="1022" y="0"/>
                  <a:pt x="1022" y="0"/>
                </a:cubicBezTo>
                <a:lnTo>
                  <a:pt x="1022" y="92"/>
                </a:lnTo>
                <a:close/>
                <a:moveTo>
                  <a:pt x="982" y="92"/>
                </a:moveTo>
                <a:cubicBezTo>
                  <a:pt x="994" y="92"/>
                  <a:pt x="994" y="92"/>
                  <a:pt x="994" y="92"/>
                </a:cubicBezTo>
                <a:cubicBezTo>
                  <a:pt x="994" y="0"/>
                  <a:pt x="994" y="0"/>
                  <a:pt x="994" y="0"/>
                </a:cubicBezTo>
                <a:cubicBezTo>
                  <a:pt x="982" y="0"/>
                  <a:pt x="982" y="0"/>
                  <a:pt x="982" y="0"/>
                </a:cubicBezTo>
                <a:lnTo>
                  <a:pt x="982" y="92"/>
                </a:lnTo>
                <a:close/>
                <a:moveTo>
                  <a:pt x="1002" y="92"/>
                </a:moveTo>
                <a:cubicBezTo>
                  <a:pt x="1014" y="92"/>
                  <a:pt x="1014" y="92"/>
                  <a:pt x="1014" y="92"/>
                </a:cubicBezTo>
                <a:cubicBezTo>
                  <a:pt x="1014" y="0"/>
                  <a:pt x="1014" y="0"/>
                  <a:pt x="1014" y="0"/>
                </a:cubicBezTo>
                <a:cubicBezTo>
                  <a:pt x="1002" y="0"/>
                  <a:pt x="1002" y="0"/>
                  <a:pt x="1002" y="0"/>
                </a:cubicBezTo>
                <a:lnTo>
                  <a:pt x="1002" y="92"/>
                </a:lnTo>
                <a:close/>
                <a:moveTo>
                  <a:pt x="942" y="92"/>
                </a:moveTo>
                <a:cubicBezTo>
                  <a:pt x="953" y="92"/>
                  <a:pt x="953" y="92"/>
                  <a:pt x="953" y="92"/>
                </a:cubicBezTo>
                <a:cubicBezTo>
                  <a:pt x="953" y="0"/>
                  <a:pt x="953" y="0"/>
                  <a:pt x="953" y="0"/>
                </a:cubicBezTo>
                <a:cubicBezTo>
                  <a:pt x="942" y="0"/>
                  <a:pt x="942" y="0"/>
                  <a:pt x="942" y="0"/>
                </a:cubicBezTo>
                <a:lnTo>
                  <a:pt x="942" y="92"/>
                </a:lnTo>
                <a:close/>
                <a:moveTo>
                  <a:pt x="962" y="92"/>
                </a:moveTo>
                <a:cubicBezTo>
                  <a:pt x="974" y="92"/>
                  <a:pt x="974" y="92"/>
                  <a:pt x="974" y="92"/>
                </a:cubicBezTo>
                <a:cubicBezTo>
                  <a:pt x="974" y="0"/>
                  <a:pt x="974" y="0"/>
                  <a:pt x="974" y="0"/>
                </a:cubicBezTo>
                <a:cubicBezTo>
                  <a:pt x="962" y="0"/>
                  <a:pt x="962" y="0"/>
                  <a:pt x="962" y="0"/>
                </a:cubicBezTo>
                <a:lnTo>
                  <a:pt x="962" y="92"/>
                </a:lnTo>
                <a:close/>
                <a:moveTo>
                  <a:pt x="1042" y="92"/>
                </a:moveTo>
                <a:cubicBezTo>
                  <a:pt x="1054" y="92"/>
                  <a:pt x="1054" y="92"/>
                  <a:pt x="1054" y="92"/>
                </a:cubicBezTo>
                <a:cubicBezTo>
                  <a:pt x="1054" y="0"/>
                  <a:pt x="1054" y="0"/>
                  <a:pt x="1054" y="0"/>
                </a:cubicBezTo>
                <a:cubicBezTo>
                  <a:pt x="1042" y="0"/>
                  <a:pt x="1042" y="0"/>
                  <a:pt x="1042" y="0"/>
                </a:cubicBezTo>
                <a:lnTo>
                  <a:pt x="1042" y="92"/>
                </a:lnTo>
                <a:close/>
                <a:moveTo>
                  <a:pt x="1102" y="92"/>
                </a:moveTo>
                <a:cubicBezTo>
                  <a:pt x="1114" y="92"/>
                  <a:pt x="1114" y="92"/>
                  <a:pt x="1114" y="92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02" y="0"/>
                  <a:pt x="1102" y="0"/>
                  <a:pt x="1102" y="0"/>
                </a:cubicBezTo>
                <a:lnTo>
                  <a:pt x="1102" y="92"/>
                </a:lnTo>
                <a:close/>
                <a:moveTo>
                  <a:pt x="1122" y="92"/>
                </a:moveTo>
                <a:cubicBezTo>
                  <a:pt x="1134" y="92"/>
                  <a:pt x="1134" y="92"/>
                  <a:pt x="1134" y="92"/>
                </a:cubicBezTo>
                <a:cubicBezTo>
                  <a:pt x="1134" y="0"/>
                  <a:pt x="1134" y="0"/>
                  <a:pt x="1134" y="0"/>
                </a:cubicBezTo>
                <a:cubicBezTo>
                  <a:pt x="1122" y="0"/>
                  <a:pt x="1122" y="0"/>
                  <a:pt x="1122" y="0"/>
                </a:cubicBezTo>
                <a:lnTo>
                  <a:pt x="1122" y="92"/>
                </a:lnTo>
                <a:close/>
                <a:moveTo>
                  <a:pt x="1082" y="92"/>
                </a:moveTo>
                <a:cubicBezTo>
                  <a:pt x="1094" y="92"/>
                  <a:pt x="1094" y="92"/>
                  <a:pt x="1094" y="92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1082" y="0"/>
                  <a:pt x="1082" y="0"/>
                  <a:pt x="1082" y="0"/>
                </a:cubicBezTo>
                <a:lnTo>
                  <a:pt x="1082" y="92"/>
                </a:lnTo>
                <a:close/>
                <a:moveTo>
                  <a:pt x="1142" y="92"/>
                </a:moveTo>
                <a:cubicBezTo>
                  <a:pt x="1154" y="92"/>
                  <a:pt x="1154" y="92"/>
                  <a:pt x="1154" y="92"/>
                </a:cubicBezTo>
                <a:cubicBezTo>
                  <a:pt x="1154" y="0"/>
                  <a:pt x="1154" y="0"/>
                  <a:pt x="1154" y="0"/>
                </a:cubicBezTo>
                <a:cubicBezTo>
                  <a:pt x="1142" y="0"/>
                  <a:pt x="1142" y="0"/>
                  <a:pt x="1142" y="0"/>
                </a:cubicBezTo>
                <a:lnTo>
                  <a:pt x="1142" y="92"/>
                </a:lnTo>
                <a:close/>
                <a:moveTo>
                  <a:pt x="1062" y="92"/>
                </a:moveTo>
                <a:cubicBezTo>
                  <a:pt x="1074" y="92"/>
                  <a:pt x="1074" y="92"/>
                  <a:pt x="1074" y="92"/>
                </a:cubicBezTo>
                <a:cubicBezTo>
                  <a:pt x="1074" y="0"/>
                  <a:pt x="1074" y="0"/>
                  <a:pt x="1074" y="0"/>
                </a:cubicBezTo>
                <a:cubicBezTo>
                  <a:pt x="1062" y="0"/>
                  <a:pt x="1062" y="0"/>
                  <a:pt x="1062" y="0"/>
                </a:cubicBezTo>
                <a:lnTo>
                  <a:pt x="1062" y="92"/>
                </a:lnTo>
                <a:close/>
                <a:moveTo>
                  <a:pt x="1563" y="92"/>
                </a:moveTo>
                <a:cubicBezTo>
                  <a:pt x="1574" y="92"/>
                  <a:pt x="1574" y="92"/>
                  <a:pt x="1574" y="92"/>
                </a:cubicBezTo>
                <a:cubicBezTo>
                  <a:pt x="1574" y="0"/>
                  <a:pt x="1574" y="0"/>
                  <a:pt x="1574" y="0"/>
                </a:cubicBezTo>
                <a:cubicBezTo>
                  <a:pt x="1563" y="0"/>
                  <a:pt x="1563" y="0"/>
                  <a:pt x="1563" y="0"/>
                </a:cubicBezTo>
                <a:lnTo>
                  <a:pt x="1563" y="92"/>
                </a:lnTo>
                <a:close/>
                <a:moveTo>
                  <a:pt x="1743" y="92"/>
                </a:moveTo>
                <a:cubicBezTo>
                  <a:pt x="1755" y="92"/>
                  <a:pt x="1755" y="92"/>
                  <a:pt x="1755" y="92"/>
                </a:cubicBezTo>
                <a:cubicBezTo>
                  <a:pt x="1755" y="0"/>
                  <a:pt x="1755" y="0"/>
                  <a:pt x="1755" y="0"/>
                </a:cubicBezTo>
                <a:cubicBezTo>
                  <a:pt x="1743" y="0"/>
                  <a:pt x="1743" y="0"/>
                  <a:pt x="1743" y="0"/>
                </a:cubicBezTo>
                <a:lnTo>
                  <a:pt x="1743" y="92"/>
                </a:lnTo>
                <a:close/>
                <a:moveTo>
                  <a:pt x="1723" y="92"/>
                </a:moveTo>
                <a:cubicBezTo>
                  <a:pt x="1735" y="92"/>
                  <a:pt x="1735" y="92"/>
                  <a:pt x="1735" y="92"/>
                </a:cubicBezTo>
                <a:cubicBezTo>
                  <a:pt x="1735" y="0"/>
                  <a:pt x="1735" y="0"/>
                  <a:pt x="1735" y="0"/>
                </a:cubicBezTo>
                <a:cubicBezTo>
                  <a:pt x="1723" y="0"/>
                  <a:pt x="1723" y="0"/>
                  <a:pt x="1723" y="0"/>
                </a:cubicBezTo>
                <a:lnTo>
                  <a:pt x="1723" y="92"/>
                </a:lnTo>
                <a:close/>
                <a:moveTo>
                  <a:pt x="1703" y="92"/>
                </a:moveTo>
                <a:cubicBezTo>
                  <a:pt x="1715" y="92"/>
                  <a:pt x="1715" y="92"/>
                  <a:pt x="1715" y="92"/>
                </a:cubicBezTo>
                <a:cubicBezTo>
                  <a:pt x="1715" y="0"/>
                  <a:pt x="1715" y="0"/>
                  <a:pt x="1715" y="0"/>
                </a:cubicBezTo>
                <a:cubicBezTo>
                  <a:pt x="1703" y="0"/>
                  <a:pt x="1703" y="0"/>
                  <a:pt x="1703" y="0"/>
                </a:cubicBezTo>
                <a:lnTo>
                  <a:pt x="1703" y="92"/>
                </a:lnTo>
                <a:close/>
                <a:moveTo>
                  <a:pt x="1663" y="92"/>
                </a:moveTo>
                <a:cubicBezTo>
                  <a:pt x="1675" y="92"/>
                  <a:pt x="1675" y="92"/>
                  <a:pt x="1675" y="92"/>
                </a:cubicBezTo>
                <a:cubicBezTo>
                  <a:pt x="1675" y="0"/>
                  <a:pt x="1675" y="0"/>
                  <a:pt x="1675" y="0"/>
                </a:cubicBezTo>
                <a:cubicBezTo>
                  <a:pt x="1663" y="0"/>
                  <a:pt x="1663" y="0"/>
                  <a:pt x="1663" y="0"/>
                </a:cubicBezTo>
                <a:lnTo>
                  <a:pt x="1663" y="92"/>
                </a:lnTo>
                <a:close/>
                <a:moveTo>
                  <a:pt x="1683" y="92"/>
                </a:moveTo>
                <a:cubicBezTo>
                  <a:pt x="1695" y="92"/>
                  <a:pt x="1695" y="92"/>
                  <a:pt x="1695" y="92"/>
                </a:cubicBezTo>
                <a:cubicBezTo>
                  <a:pt x="1695" y="0"/>
                  <a:pt x="1695" y="0"/>
                  <a:pt x="1695" y="0"/>
                </a:cubicBezTo>
                <a:cubicBezTo>
                  <a:pt x="1683" y="0"/>
                  <a:pt x="1683" y="0"/>
                  <a:pt x="1683" y="0"/>
                </a:cubicBezTo>
                <a:lnTo>
                  <a:pt x="1683" y="92"/>
                </a:lnTo>
                <a:close/>
                <a:moveTo>
                  <a:pt x="1803" y="92"/>
                </a:moveTo>
                <a:cubicBezTo>
                  <a:pt x="1815" y="92"/>
                  <a:pt x="1815" y="92"/>
                  <a:pt x="1815" y="92"/>
                </a:cubicBezTo>
                <a:cubicBezTo>
                  <a:pt x="1815" y="0"/>
                  <a:pt x="1815" y="0"/>
                  <a:pt x="1815" y="0"/>
                </a:cubicBezTo>
                <a:cubicBezTo>
                  <a:pt x="1803" y="0"/>
                  <a:pt x="1803" y="0"/>
                  <a:pt x="1803" y="0"/>
                </a:cubicBezTo>
                <a:lnTo>
                  <a:pt x="1803" y="92"/>
                </a:lnTo>
                <a:close/>
                <a:moveTo>
                  <a:pt x="1843" y="92"/>
                </a:moveTo>
                <a:cubicBezTo>
                  <a:pt x="1855" y="92"/>
                  <a:pt x="1855" y="92"/>
                  <a:pt x="1855" y="92"/>
                </a:cubicBezTo>
                <a:cubicBezTo>
                  <a:pt x="1855" y="0"/>
                  <a:pt x="1855" y="0"/>
                  <a:pt x="1855" y="0"/>
                </a:cubicBezTo>
                <a:cubicBezTo>
                  <a:pt x="1843" y="0"/>
                  <a:pt x="1843" y="0"/>
                  <a:pt x="1843" y="0"/>
                </a:cubicBezTo>
                <a:lnTo>
                  <a:pt x="1843" y="92"/>
                </a:lnTo>
                <a:close/>
                <a:moveTo>
                  <a:pt x="1823" y="92"/>
                </a:moveTo>
                <a:cubicBezTo>
                  <a:pt x="1835" y="92"/>
                  <a:pt x="1835" y="92"/>
                  <a:pt x="1835" y="92"/>
                </a:cubicBezTo>
                <a:cubicBezTo>
                  <a:pt x="1835" y="0"/>
                  <a:pt x="1835" y="0"/>
                  <a:pt x="1835" y="0"/>
                </a:cubicBezTo>
                <a:cubicBezTo>
                  <a:pt x="1823" y="0"/>
                  <a:pt x="1823" y="0"/>
                  <a:pt x="1823" y="0"/>
                </a:cubicBezTo>
                <a:lnTo>
                  <a:pt x="1823" y="92"/>
                </a:lnTo>
                <a:close/>
                <a:moveTo>
                  <a:pt x="1783" y="92"/>
                </a:moveTo>
                <a:cubicBezTo>
                  <a:pt x="1795" y="92"/>
                  <a:pt x="1795" y="92"/>
                  <a:pt x="1795" y="92"/>
                </a:cubicBezTo>
                <a:cubicBezTo>
                  <a:pt x="1795" y="0"/>
                  <a:pt x="1795" y="0"/>
                  <a:pt x="1795" y="0"/>
                </a:cubicBezTo>
                <a:cubicBezTo>
                  <a:pt x="1783" y="0"/>
                  <a:pt x="1783" y="0"/>
                  <a:pt x="1783" y="0"/>
                </a:cubicBezTo>
                <a:lnTo>
                  <a:pt x="1783" y="92"/>
                </a:lnTo>
                <a:close/>
                <a:moveTo>
                  <a:pt x="1763" y="92"/>
                </a:moveTo>
                <a:cubicBezTo>
                  <a:pt x="1775" y="92"/>
                  <a:pt x="1775" y="92"/>
                  <a:pt x="1775" y="92"/>
                </a:cubicBezTo>
                <a:cubicBezTo>
                  <a:pt x="1775" y="0"/>
                  <a:pt x="1775" y="0"/>
                  <a:pt x="1775" y="0"/>
                </a:cubicBezTo>
                <a:cubicBezTo>
                  <a:pt x="1763" y="0"/>
                  <a:pt x="1763" y="0"/>
                  <a:pt x="1763" y="0"/>
                </a:cubicBezTo>
                <a:lnTo>
                  <a:pt x="1763" y="92"/>
                </a:lnTo>
                <a:close/>
                <a:moveTo>
                  <a:pt x="1643" y="92"/>
                </a:moveTo>
                <a:cubicBezTo>
                  <a:pt x="1655" y="92"/>
                  <a:pt x="1655" y="92"/>
                  <a:pt x="1655" y="92"/>
                </a:cubicBezTo>
                <a:cubicBezTo>
                  <a:pt x="1655" y="0"/>
                  <a:pt x="1655" y="0"/>
                  <a:pt x="1655" y="0"/>
                </a:cubicBezTo>
                <a:cubicBezTo>
                  <a:pt x="1643" y="0"/>
                  <a:pt x="1643" y="0"/>
                  <a:pt x="1643" y="0"/>
                </a:cubicBezTo>
                <a:lnTo>
                  <a:pt x="1643" y="92"/>
                </a:lnTo>
                <a:close/>
                <a:moveTo>
                  <a:pt x="1462" y="92"/>
                </a:moveTo>
                <a:cubicBezTo>
                  <a:pt x="1474" y="92"/>
                  <a:pt x="1474" y="92"/>
                  <a:pt x="1474" y="92"/>
                </a:cubicBezTo>
                <a:cubicBezTo>
                  <a:pt x="1474" y="0"/>
                  <a:pt x="1474" y="0"/>
                  <a:pt x="1474" y="0"/>
                </a:cubicBezTo>
                <a:cubicBezTo>
                  <a:pt x="1462" y="0"/>
                  <a:pt x="1462" y="0"/>
                  <a:pt x="1462" y="0"/>
                </a:cubicBezTo>
                <a:lnTo>
                  <a:pt x="1462" y="92"/>
                </a:lnTo>
                <a:close/>
                <a:moveTo>
                  <a:pt x="1402" y="92"/>
                </a:moveTo>
                <a:cubicBezTo>
                  <a:pt x="1414" y="92"/>
                  <a:pt x="1414" y="92"/>
                  <a:pt x="1414" y="92"/>
                </a:cubicBezTo>
                <a:cubicBezTo>
                  <a:pt x="1414" y="0"/>
                  <a:pt x="1414" y="0"/>
                  <a:pt x="1414" y="0"/>
                </a:cubicBezTo>
                <a:cubicBezTo>
                  <a:pt x="1402" y="0"/>
                  <a:pt x="1402" y="0"/>
                  <a:pt x="1402" y="0"/>
                </a:cubicBezTo>
                <a:lnTo>
                  <a:pt x="1402" y="92"/>
                </a:lnTo>
                <a:close/>
                <a:moveTo>
                  <a:pt x="1482" y="92"/>
                </a:moveTo>
                <a:cubicBezTo>
                  <a:pt x="1494" y="92"/>
                  <a:pt x="1494" y="92"/>
                  <a:pt x="1494" y="92"/>
                </a:cubicBezTo>
                <a:cubicBezTo>
                  <a:pt x="1494" y="0"/>
                  <a:pt x="1494" y="0"/>
                  <a:pt x="1494" y="0"/>
                </a:cubicBezTo>
                <a:cubicBezTo>
                  <a:pt x="1482" y="0"/>
                  <a:pt x="1482" y="0"/>
                  <a:pt x="1482" y="0"/>
                </a:cubicBezTo>
                <a:lnTo>
                  <a:pt x="1482" y="92"/>
                </a:lnTo>
                <a:close/>
                <a:moveTo>
                  <a:pt x="1442" y="92"/>
                </a:moveTo>
                <a:cubicBezTo>
                  <a:pt x="1454" y="92"/>
                  <a:pt x="1454" y="92"/>
                  <a:pt x="1454" y="92"/>
                </a:cubicBezTo>
                <a:cubicBezTo>
                  <a:pt x="1454" y="0"/>
                  <a:pt x="1454" y="0"/>
                  <a:pt x="1454" y="0"/>
                </a:cubicBezTo>
                <a:cubicBezTo>
                  <a:pt x="1442" y="0"/>
                  <a:pt x="1442" y="0"/>
                  <a:pt x="1442" y="0"/>
                </a:cubicBezTo>
                <a:lnTo>
                  <a:pt x="1442" y="92"/>
                </a:lnTo>
                <a:close/>
                <a:moveTo>
                  <a:pt x="1422" y="92"/>
                </a:moveTo>
                <a:cubicBezTo>
                  <a:pt x="1434" y="92"/>
                  <a:pt x="1434" y="92"/>
                  <a:pt x="1434" y="92"/>
                </a:cubicBezTo>
                <a:cubicBezTo>
                  <a:pt x="1434" y="0"/>
                  <a:pt x="1434" y="0"/>
                  <a:pt x="1434" y="0"/>
                </a:cubicBezTo>
                <a:cubicBezTo>
                  <a:pt x="1422" y="0"/>
                  <a:pt x="1422" y="0"/>
                  <a:pt x="1422" y="0"/>
                </a:cubicBezTo>
                <a:lnTo>
                  <a:pt x="1422" y="92"/>
                </a:lnTo>
                <a:close/>
                <a:moveTo>
                  <a:pt x="1502" y="92"/>
                </a:moveTo>
                <a:cubicBezTo>
                  <a:pt x="1514" y="92"/>
                  <a:pt x="1514" y="92"/>
                  <a:pt x="1514" y="92"/>
                </a:cubicBezTo>
                <a:cubicBezTo>
                  <a:pt x="1514" y="0"/>
                  <a:pt x="1514" y="0"/>
                  <a:pt x="1514" y="0"/>
                </a:cubicBezTo>
                <a:cubicBezTo>
                  <a:pt x="1502" y="0"/>
                  <a:pt x="1502" y="0"/>
                  <a:pt x="1502" y="0"/>
                </a:cubicBezTo>
                <a:lnTo>
                  <a:pt x="1502" y="92"/>
                </a:lnTo>
                <a:close/>
                <a:moveTo>
                  <a:pt x="922" y="92"/>
                </a:moveTo>
                <a:cubicBezTo>
                  <a:pt x="933" y="92"/>
                  <a:pt x="933" y="92"/>
                  <a:pt x="933" y="92"/>
                </a:cubicBezTo>
                <a:cubicBezTo>
                  <a:pt x="933" y="0"/>
                  <a:pt x="933" y="0"/>
                  <a:pt x="933" y="0"/>
                </a:cubicBezTo>
                <a:cubicBezTo>
                  <a:pt x="922" y="0"/>
                  <a:pt x="922" y="0"/>
                  <a:pt x="922" y="0"/>
                </a:cubicBezTo>
                <a:lnTo>
                  <a:pt x="922" y="92"/>
                </a:lnTo>
                <a:close/>
                <a:moveTo>
                  <a:pt x="1522" y="92"/>
                </a:moveTo>
                <a:cubicBezTo>
                  <a:pt x="1534" y="92"/>
                  <a:pt x="1534" y="92"/>
                  <a:pt x="1534" y="92"/>
                </a:cubicBezTo>
                <a:cubicBezTo>
                  <a:pt x="1534" y="0"/>
                  <a:pt x="1534" y="0"/>
                  <a:pt x="1534" y="0"/>
                </a:cubicBezTo>
                <a:cubicBezTo>
                  <a:pt x="1522" y="0"/>
                  <a:pt x="1522" y="0"/>
                  <a:pt x="1522" y="0"/>
                </a:cubicBezTo>
                <a:lnTo>
                  <a:pt x="1522" y="92"/>
                </a:lnTo>
                <a:close/>
                <a:moveTo>
                  <a:pt x="1603" y="92"/>
                </a:moveTo>
                <a:cubicBezTo>
                  <a:pt x="1615" y="92"/>
                  <a:pt x="1615" y="92"/>
                  <a:pt x="1615" y="92"/>
                </a:cubicBezTo>
                <a:cubicBezTo>
                  <a:pt x="1615" y="0"/>
                  <a:pt x="1615" y="0"/>
                  <a:pt x="1615" y="0"/>
                </a:cubicBezTo>
                <a:cubicBezTo>
                  <a:pt x="1603" y="0"/>
                  <a:pt x="1603" y="0"/>
                  <a:pt x="1603" y="0"/>
                </a:cubicBezTo>
                <a:lnTo>
                  <a:pt x="1603" y="92"/>
                </a:lnTo>
                <a:close/>
                <a:moveTo>
                  <a:pt x="1583" y="92"/>
                </a:moveTo>
                <a:cubicBezTo>
                  <a:pt x="1594" y="92"/>
                  <a:pt x="1594" y="92"/>
                  <a:pt x="1594" y="92"/>
                </a:cubicBezTo>
                <a:cubicBezTo>
                  <a:pt x="1594" y="0"/>
                  <a:pt x="1594" y="0"/>
                  <a:pt x="1594" y="0"/>
                </a:cubicBezTo>
                <a:cubicBezTo>
                  <a:pt x="1583" y="0"/>
                  <a:pt x="1583" y="0"/>
                  <a:pt x="1583" y="0"/>
                </a:cubicBezTo>
                <a:lnTo>
                  <a:pt x="1583" y="92"/>
                </a:lnTo>
                <a:close/>
                <a:moveTo>
                  <a:pt x="1542" y="92"/>
                </a:moveTo>
                <a:cubicBezTo>
                  <a:pt x="1554" y="92"/>
                  <a:pt x="1554" y="92"/>
                  <a:pt x="1554" y="92"/>
                </a:cubicBezTo>
                <a:cubicBezTo>
                  <a:pt x="1554" y="0"/>
                  <a:pt x="1554" y="0"/>
                  <a:pt x="1554" y="0"/>
                </a:cubicBezTo>
                <a:cubicBezTo>
                  <a:pt x="1542" y="0"/>
                  <a:pt x="1542" y="0"/>
                  <a:pt x="1542" y="0"/>
                </a:cubicBezTo>
                <a:lnTo>
                  <a:pt x="1542" y="92"/>
                </a:lnTo>
                <a:close/>
                <a:moveTo>
                  <a:pt x="1623" y="92"/>
                </a:moveTo>
                <a:cubicBezTo>
                  <a:pt x="1635" y="92"/>
                  <a:pt x="1635" y="92"/>
                  <a:pt x="1635" y="92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1623" y="0"/>
                  <a:pt x="1623" y="0"/>
                  <a:pt x="1623" y="0"/>
                </a:cubicBezTo>
                <a:lnTo>
                  <a:pt x="1623" y="92"/>
                </a:lnTo>
                <a:close/>
                <a:moveTo>
                  <a:pt x="621" y="92"/>
                </a:moveTo>
                <a:cubicBezTo>
                  <a:pt x="633" y="92"/>
                  <a:pt x="633" y="92"/>
                  <a:pt x="633" y="92"/>
                </a:cubicBezTo>
                <a:cubicBezTo>
                  <a:pt x="633" y="0"/>
                  <a:pt x="633" y="0"/>
                  <a:pt x="633" y="0"/>
                </a:cubicBezTo>
                <a:cubicBezTo>
                  <a:pt x="621" y="0"/>
                  <a:pt x="621" y="0"/>
                  <a:pt x="621" y="0"/>
                </a:cubicBezTo>
                <a:lnTo>
                  <a:pt x="621" y="92"/>
                </a:lnTo>
                <a:close/>
                <a:moveTo>
                  <a:pt x="260" y="92"/>
                </a:moveTo>
                <a:cubicBezTo>
                  <a:pt x="272" y="92"/>
                  <a:pt x="272" y="92"/>
                  <a:pt x="272" y="92"/>
                </a:cubicBezTo>
                <a:cubicBezTo>
                  <a:pt x="272" y="0"/>
                  <a:pt x="272" y="0"/>
                  <a:pt x="272" y="0"/>
                </a:cubicBezTo>
                <a:cubicBezTo>
                  <a:pt x="260" y="0"/>
                  <a:pt x="260" y="0"/>
                  <a:pt x="260" y="0"/>
                </a:cubicBezTo>
                <a:lnTo>
                  <a:pt x="260" y="92"/>
                </a:lnTo>
                <a:close/>
                <a:moveTo>
                  <a:pt x="281" y="92"/>
                </a:moveTo>
                <a:cubicBezTo>
                  <a:pt x="292" y="92"/>
                  <a:pt x="292" y="92"/>
                  <a:pt x="292" y="92"/>
                </a:cubicBezTo>
                <a:cubicBezTo>
                  <a:pt x="292" y="0"/>
                  <a:pt x="292" y="0"/>
                  <a:pt x="292" y="0"/>
                </a:cubicBezTo>
                <a:cubicBezTo>
                  <a:pt x="281" y="0"/>
                  <a:pt x="281" y="0"/>
                  <a:pt x="281" y="0"/>
                </a:cubicBezTo>
                <a:lnTo>
                  <a:pt x="281" y="92"/>
                </a:lnTo>
                <a:close/>
                <a:moveTo>
                  <a:pt x="220" y="92"/>
                </a:moveTo>
                <a:cubicBezTo>
                  <a:pt x="232" y="92"/>
                  <a:pt x="232" y="92"/>
                  <a:pt x="232" y="92"/>
                </a:cubicBezTo>
                <a:cubicBezTo>
                  <a:pt x="232" y="0"/>
                  <a:pt x="232" y="0"/>
                  <a:pt x="232" y="0"/>
                </a:cubicBezTo>
                <a:cubicBezTo>
                  <a:pt x="220" y="0"/>
                  <a:pt x="220" y="0"/>
                  <a:pt x="220" y="0"/>
                </a:cubicBezTo>
                <a:lnTo>
                  <a:pt x="220" y="92"/>
                </a:lnTo>
                <a:close/>
                <a:moveTo>
                  <a:pt x="301" y="92"/>
                </a:moveTo>
                <a:cubicBezTo>
                  <a:pt x="312" y="92"/>
                  <a:pt x="312" y="92"/>
                  <a:pt x="312" y="92"/>
                </a:cubicBezTo>
                <a:cubicBezTo>
                  <a:pt x="312" y="0"/>
                  <a:pt x="312" y="0"/>
                  <a:pt x="312" y="0"/>
                </a:cubicBezTo>
                <a:cubicBezTo>
                  <a:pt x="301" y="0"/>
                  <a:pt x="301" y="0"/>
                  <a:pt x="301" y="0"/>
                </a:cubicBezTo>
                <a:lnTo>
                  <a:pt x="301" y="92"/>
                </a:lnTo>
                <a:close/>
                <a:moveTo>
                  <a:pt x="240" y="92"/>
                </a:moveTo>
                <a:cubicBezTo>
                  <a:pt x="252" y="92"/>
                  <a:pt x="252" y="92"/>
                  <a:pt x="252" y="92"/>
                </a:cubicBezTo>
                <a:cubicBezTo>
                  <a:pt x="252" y="0"/>
                  <a:pt x="252" y="0"/>
                  <a:pt x="252" y="0"/>
                </a:cubicBezTo>
                <a:cubicBezTo>
                  <a:pt x="240" y="0"/>
                  <a:pt x="240" y="0"/>
                  <a:pt x="240" y="0"/>
                </a:cubicBezTo>
                <a:lnTo>
                  <a:pt x="240" y="92"/>
                </a:lnTo>
                <a:close/>
                <a:moveTo>
                  <a:pt x="401" y="92"/>
                </a:moveTo>
                <a:cubicBezTo>
                  <a:pt x="413" y="92"/>
                  <a:pt x="413" y="92"/>
                  <a:pt x="413" y="92"/>
                </a:cubicBezTo>
                <a:cubicBezTo>
                  <a:pt x="413" y="0"/>
                  <a:pt x="413" y="0"/>
                  <a:pt x="413" y="0"/>
                </a:cubicBezTo>
                <a:cubicBezTo>
                  <a:pt x="401" y="0"/>
                  <a:pt x="401" y="0"/>
                  <a:pt x="401" y="0"/>
                </a:cubicBezTo>
                <a:lnTo>
                  <a:pt x="401" y="92"/>
                </a:lnTo>
                <a:close/>
                <a:moveTo>
                  <a:pt x="321" y="92"/>
                </a:moveTo>
                <a:cubicBezTo>
                  <a:pt x="333" y="92"/>
                  <a:pt x="333" y="92"/>
                  <a:pt x="333" y="92"/>
                </a:cubicBezTo>
                <a:cubicBezTo>
                  <a:pt x="333" y="0"/>
                  <a:pt x="333" y="0"/>
                  <a:pt x="333" y="0"/>
                </a:cubicBezTo>
                <a:cubicBezTo>
                  <a:pt x="321" y="0"/>
                  <a:pt x="321" y="0"/>
                  <a:pt x="321" y="0"/>
                </a:cubicBezTo>
                <a:lnTo>
                  <a:pt x="321" y="92"/>
                </a:lnTo>
                <a:close/>
                <a:moveTo>
                  <a:pt x="381" y="92"/>
                </a:moveTo>
                <a:cubicBezTo>
                  <a:pt x="393" y="92"/>
                  <a:pt x="393" y="92"/>
                  <a:pt x="393" y="92"/>
                </a:cubicBezTo>
                <a:cubicBezTo>
                  <a:pt x="393" y="0"/>
                  <a:pt x="393" y="0"/>
                  <a:pt x="393" y="0"/>
                </a:cubicBezTo>
                <a:cubicBezTo>
                  <a:pt x="381" y="0"/>
                  <a:pt x="381" y="0"/>
                  <a:pt x="381" y="0"/>
                </a:cubicBezTo>
                <a:lnTo>
                  <a:pt x="381" y="92"/>
                </a:lnTo>
                <a:close/>
                <a:moveTo>
                  <a:pt x="200" y="92"/>
                </a:moveTo>
                <a:cubicBezTo>
                  <a:pt x="212" y="92"/>
                  <a:pt x="212" y="92"/>
                  <a:pt x="212" y="92"/>
                </a:cubicBezTo>
                <a:cubicBezTo>
                  <a:pt x="212" y="0"/>
                  <a:pt x="212" y="0"/>
                  <a:pt x="212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92"/>
                </a:lnTo>
                <a:close/>
                <a:moveTo>
                  <a:pt x="341" y="92"/>
                </a:moveTo>
                <a:cubicBezTo>
                  <a:pt x="353" y="92"/>
                  <a:pt x="353" y="92"/>
                  <a:pt x="353" y="92"/>
                </a:cubicBezTo>
                <a:cubicBezTo>
                  <a:pt x="353" y="0"/>
                  <a:pt x="353" y="0"/>
                  <a:pt x="353" y="0"/>
                </a:cubicBezTo>
                <a:cubicBezTo>
                  <a:pt x="341" y="0"/>
                  <a:pt x="341" y="0"/>
                  <a:pt x="341" y="0"/>
                </a:cubicBezTo>
                <a:lnTo>
                  <a:pt x="341" y="92"/>
                </a:lnTo>
                <a:close/>
                <a:moveTo>
                  <a:pt x="361" y="92"/>
                </a:moveTo>
                <a:cubicBezTo>
                  <a:pt x="373" y="92"/>
                  <a:pt x="373" y="92"/>
                  <a:pt x="373" y="92"/>
                </a:cubicBezTo>
                <a:cubicBezTo>
                  <a:pt x="373" y="0"/>
                  <a:pt x="373" y="0"/>
                  <a:pt x="373" y="0"/>
                </a:cubicBezTo>
                <a:cubicBezTo>
                  <a:pt x="361" y="0"/>
                  <a:pt x="361" y="0"/>
                  <a:pt x="361" y="0"/>
                </a:cubicBezTo>
                <a:lnTo>
                  <a:pt x="361" y="92"/>
                </a:lnTo>
                <a:close/>
                <a:moveTo>
                  <a:pt x="20" y="92"/>
                </a:moveTo>
                <a:cubicBezTo>
                  <a:pt x="32" y="92"/>
                  <a:pt x="32" y="92"/>
                  <a:pt x="32" y="92"/>
                </a:cubicBezTo>
                <a:cubicBezTo>
                  <a:pt x="32" y="0"/>
                  <a:pt x="32" y="0"/>
                  <a:pt x="32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92"/>
                </a:lnTo>
                <a:close/>
                <a:moveTo>
                  <a:pt x="421" y="92"/>
                </a:moveTo>
                <a:cubicBezTo>
                  <a:pt x="433" y="92"/>
                  <a:pt x="433" y="92"/>
                  <a:pt x="433" y="92"/>
                </a:cubicBezTo>
                <a:cubicBezTo>
                  <a:pt x="433" y="0"/>
                  <a:pt x="433" y="0"/>
                  <a:pt x="433" y="0"/>
                </a:cubicBezTo>
                <a:cubicBezTo>
                  <a:pt x="421" y="0"/>
                  <a:pt x="421" y="0"/>
                  <a:pt x="421" y="0"/>
                </a:cubicBezTo>
                <a:lnTo>
                  <a:pt x="421" y="92"/>
                </a:lnTo>
                <a:close/>
                <a:moveTo>
                  <a:pt x="40" y="92"/>
                </a:moveTo>
                <a:cubicBezTo>
                  <a:pt x="52" y="92"/>
                  <a:pt x="52" y="92"/>
                  <a:pt x="52" y="92"/>
                </a:cubicBezTo>
                <a:cubicBezTo>
                  <a:pt x="52" y="0"/>
                  <a:pt x="52" y="0"/>
                  <a:pt x="52" y="0"/>
                </a:cubicBezTo>
                <a:cubicBezTo>
                  <a:pt x="40" y="0"/>
                  <a:pt x="40" y="0"/>
                  <a:pt x="40" y="0"/>
                </a:cubicBezTo>
                <a:lnTo>
                  <a:pt x="40" y="92"/>
                </a:lnTo>
                <a:close/>
                <a:moveTo>
                  <a:pt x="0" y="92"/>
                </a:moveTo>
                <a:cubicBezTo>
                  <a:pt x="12" y="92"/>
                  <a:pt x="12" y="92"/>
                  <a:pt x="12" y="92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lnTo>
                  <a:pt x="0" y="92"/>
                </a:lnTo>
                <a:close/>
                <a:moveTo>
                  <a:pt x="901" y="92"/>
                </a:moveTo>
                <a:cubicBezTo>
                  <a:pt x="913" y="92"/>
                  <a:pt x="913" y="92"/>
                  <a:pt x="913" y="92"/>
                </a:cubicBezTo>
                <a:cubicBezTo>
                  <a:pt x="913" y="0"/>
                  <a:pt x="913" y="0"/>
                  <a:pt x="913" y="0"/>
                </a:cubicBezTo>
                <a:cubicBezTo>
                  <a:pt x="901" y="0"/>
                  <a:pt x="901" y="0"/>
                  <a:pt x="901" y="0"/>
                </a:cubicBezTo>
                <a:lnTo>
                  <a:pt x="901" y="92"/>
                </a:lnTo>
                <a:close/>
                <a:moveTo>
                  <a:pt x="7671" y="354"/>
                </a:moveTo>
                <a:cubicBezTo>
                  <a:pt x="7672" y="362"/>
                  <a:pt x="7672" y="370"/>
                  <a:pt x="7672" y="378"/>
                </a:cubicBezTo>
                <a:cubicBezTo>
                  <a:pt x="7672" y="354"/>
                  <a:pt x="7672" y="354"/>
                  <a:pt x="7672" y="354"/>
                </a:cubicBezTo>
                <a:lnTo>
                  <a:pt x="7671" y="354"/>
                </a:lnTo>
                <a:close/>
                <a:moveTo>
                  <a:pt x="180" y="92"/>
                </a:moveTo>
                <a:cubicBezTo>
                  <a:pt x="192" y="92"/>
                  <a:pt x="192" y="92"/>
                  <a:pt x="192" y="92"/>
                </a:cubicBezTo>
                <a:cubicBezTo>
                  <a:pt x="192" y="0"/>
                  <a:pt x="192" y="0"/>
                  <a:pt x="192" y="0"/>
                </a:cubicBezTo>
                <a:cubicBezTo>
                  <a:pt x="180" y="0"/>
                  <a:pt x="180" y="0"/>
                  <a:pt x="180" y="0"/>
                </a:cubicBezTo>
                <a:lnTo>
                  <a:pt x="180" y="92"/>
                </a:lnTo>
                <a:close/>
                <a:moveTo>
                  <a:pt x="80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cubicBezTo>
                  <a:pt x="80" y="0"/>
                  <a:pt x="80" y="0"/>
                  <a:pt x="80" y="0"/>
                </a:cubicBezTo>
                <a:lnTo>
                  <a:pt x="80" y="92"/>
                </a:lnTo>
                <a:close/>
                <a:moveTo>
                  <a:pt x="160" y="92"/>
                </a:moveTo>
                <a:cubicBezTo>
                  <a:pt x="172" y="92"/>
                  <a:pt x="172" y="92"/>
                  <a:pt x="172" y="92"/>
                </a:cubicBezTo>
                <a:cubicBezTo>
                  <a:pt x="172" y="0"/>
                  <a:pt x="172" y="0"/>
                  <a:pt x="172" y="0"/>
                </a:cubicBezTo>
                <a:cubicBezTo>
                  <a:pt x="160" y="0"/>
                  <a:pt x="160" y="0"/>
                  <a:pt x="160" y="0"/>
                </a:cubicBezTo>
                <a:lnTo>
                  <a:pt x="160" y="92"/>
                </a:lnTo>
                <a:close/>
                <a:moveTo>
                  <a:pt x="140" y="92"/>
                </a:moveTo>
                <a:cubicBezTo>
                  <a:pt x="152" y="92"/>
                  <a:pt x="152" y="92"/>
                  <a:pt x="152" y="9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0" y="0"/>
                  <a:pt x="140" y="0"/>
                  <a:pt x="140" y="0"/>
                </a:cubicBezTo>
                <a:lnTo>
                  <a:pt x="140" y="92"/>
                </a:lnTo>
                <a:close/>
                <a:moveTo>
                  <a:pt x="120" y="92"/>
                </a:moveTo>
                <a:cubicBezTo>
                  <a:pt x="132" y="92"/>
                  <a:pt x="132" y="92"/>
                  <a:pt x="132" y="92"/>
                </a:cubicBezTo>
                <a:cubicBezTo>
                  <a:pt x="132" y="0"/>
                  <a:pt x="132" y="0"/>
                  <a:pt x="132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92"/>
                </a:lnTo>
                <a:close/>
                <a:moveTo>
                  <a:pt x="100" y="92"/>
                </a:moveTo>
                <a:cubicBezTo>
                  <a:pt x="112" y="92"/>
                  <a:pt x="112" y="92"/>
                  <a:pt x="112" y="92"/>
                </a:cubicBezTo>
                <a:cubicBezTo>
                  <a:pt x="112" y="0"/>
                  <a:pt x="112" y="0"/>
                  <a:pt x="112" y="0"/>
                </a:cubicBezTo>
                <a:cubicBezTo>
                  <a:pt x="100" y="0"/>
                  <a:pt x="100" y="0"/>
                  <a:pt x="100" y="0"/>
                </a:cubicBezTo>
                <a:lnTo>
                  <a:pt x="100" y="92"/>
                </a:lnTo>
                <a:close/>
                <a:moveTo>
                  <a:pt x="60" y="92"/>
                </a:moveTo>
                <a:cubicBezTo>
                  <a:pt x="72" y="92"/>
                  <a:pt x="72" y="92"/>
                  <a:pt x="72" y="92"/>
                </a:cubicBezTo>
                <a:cubicBezTo>
                  <a:pt x="72" y="0"/>
                  <a:pt x="72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lnTo>
                  <a:pt x="60" y="92"/>
                </a:lnTo>
                <a:close/>
                <a:moveTo>
                  <a:pt x="761" y="92"/>
                </a:moveTo>
                <a:cubicBezTo>
                  <a:pt x="773" y="92"/>
                  <a:pt x="773" y="92"/>
                  <a:pt x="773" y="92"/>
                </a:cubicBezTo>
                <a:cubicBezTo>
                  <a:pt x="773" y="0"/>
                  <a:pt x="773" y="0"/>
                  <a:pt x="773" y="0"/>
                </a:cubicBezTo>
                <a:cubicBezTo>
                  <a:pt x="761" y="0"/>
                  <a:pt x="761" y="0"/>
                  <a:pt x="761" y="0"/>
                </a:cubicBezTo>
                <a:lnTo>
                  <a:pt x="761" y="92"/>
                </a:lnTo>
                <a:close/>
                <a:moveTo>
                  <a:pt x="741" y="92"/>
                </a:moveTo>
                <a:cubicBezTo>
                  <a:pt x="753" y="92"/>
                  <a:pt x="753" y="92"/>
                  <a:pt x="753" y="92"/>
                </a:cubicBezTo>
                <a:cubicBezTo>
                  <a:pt x="753" y="0"/>
                  <a:pt x="753" y="0"/>
                  <a:pt x="753" y="0"/>
                </a:cubicBezTo>
                <a:cubicBezTo>
                  <a:pt x="741" y="0"/>
                  <a:pt x="741" y="0"/>
                  <a:pt x="741" y="0"/>
                </a:cubicBezTo>
                <a:lnTo>
                  <a:pt x="741" y="92"/>
                </a:lnTo>
                <a:close/>
                <a:moveTo>
                  <a:pt x="701" y="92"/>
                </a:moveTo>
                <a:cubicBezTo>
                  <a:pt x="713" y="92"/>
                  <a:pt x="713" y="92"/>
                  <a:pt x="713" y="92"/>
                </a:cubicBezTo>
                <a:cubicBezTo>
                  <a:pt x="713" y="0"/>
                  <a:pt x="713" y="0"/>
                  <a:pt x="713" y="0"/>
                </a:cubicBezTo>
                <a:cubicBezTo>
                  <a:pt x="701" y="0"/>
                  <a:pt x="701" y="0"/>
                  <a:pt x="701" y="0"/>
                </a:cubicBezTo>
                <a:lnTo>
                  <a:pt x="701" y="92"/>
                </a:lnTo>
                <a:close/>
                <a:moveTo>
                  <a:pt x="781" y="92"/>
                </a:moveTo>
                <a:cubicBezTo>
                  <a:pt x="793" y="92"/>
                  <a:pt x="793" y="92"/>
                  <a:pt x="793" y="92"/>
                </a:cubicBezTo>
                <a:cubicBezTo>
                  <a:pt x="793" y="0"/>
                  <a:pt x="793" y="0"/>
                  <a:pt x="793" y="0"/>
                </a:cubicBezTo>
                <a:cubicBezTo>
                  <a:pt x="781" y="0"/>
                  <a:pt x="781" y="0"/>
                  <a:pt x="781" y="0"/>
                </a:cubicBezTo>
                <a:lnTo>
                  <a:pt x="781" y="92"/>
                </a:lnTo>
                <a:close/>
                <a:moveTo>
                  <a:pt x="721" y="92"/>
                </a:moveTo>
                <a:cubicBezTo>
                  <a:pt x="733" y="92"/>
                  <a:pt x="733" y="92"/>
                  <a:pt x="733" y="92"/>
                </a:cubicBezTo>
                <a:cubicBezTo>
                  <a:pt x="733" y="0"/>
                  <a:pt x="733" y="0"/>
                  <a:pt x="733" y="0"/>
                </a:cubicBezTo>
                <a:cubicBezTo>
                  <a:pt x="721" y="0"/>
                  <a:pt x="721" y="0"/>
                  <a:pt x="721" y="0"/>
                </a:cubicBezTo>
                <a:lnTo>
                  <a:pt x="721" y="92"/>
                </a:lnTo>
                <a:close/>
                <a:moveTo>
                  <a:pt x="821" y="92"/>
                </a:moveTo>
                <a:cubicBezTo>
                  <a:pt x="833" y="92"/>
                  <a:pt x="833" y="92"/>
                  <a:pt x="833" y="92"/>
                </a:cubicBezTo>
                <a:cubicBezTo>
                  <a:pt x="833" y="0"/>
                  <a:pt x="833" y="0"/>
                  <a:pt x="833" y="0"/>
                </a:cubicBezTo>
                <a:cubicBezTo>
                  <a:pt x="821" y="0"/>
                  <a:pt x="821" y="0"/>
                  <a:pt x="821" y="0"/>
                </a:cubicBezTo>
                <a:lnTo>
                  <a:pt x="821" y="92"/>
                </a:lnTo>
                <a:close/>
                <a:moveTo>
                  <a:pt x="881" y="92"/>
                </a:moveTo>
                <a:cubicBezTo>
                  <a:pt x="893" y="92"/>
                  <a:pt x="893" y="92"/>
                  <a:pt x="893" y="92"/>
                </a:cubicBezTo>
                <a:cubicBezTo>
                  <a:pt x="893" y="0"/>
                  <a:pt x="893" y="0"/>
                  <a:pt x="893" y="0"/>
                </a:cubicBezTo>
                <a:cubicBezTo>
                  <a:pt x="881" y="0"/>
                  <a:pt x="881" y="0"/>
                  <a:pt x="881" y="0"/>
                </a:cubicBezTo>
                <a:lnTo>
                  <a:pt x="881" y="92"/>
                </a:lnTo>
                <a:close/>
                <a:moveTo>
                  <a:pt x="861" y="92"/>
                </a:moveTo>
                <a:cubicBezTo>
                  <a:pt x="873" y="92"/>
                  <a:pt x="873" y="92"/>
                  <a:pt x="873" y="92"/>
                </a:cubicBezTo>
                <a:cubicBezTo>
                  <a:pt x="873" y="0"/>
                  <a:pt x="873" y="0"/>
                  <a:pt x="873" y="0"/>
                </a:cubicBezTo>
                <a:cubicBezTo>
                  <a:pt x="861" y="0"/>
                  <a:pt x="861" y="0"/>
                  <a:pt x="861" y="0"/>
                </a:cubicBezTo>
                <a:lnTo>
                  <a:pt x="861" y="92"/>
                </a:lnTo>
                <a:close/>
                <a:moveTo>
                  <a:pt x="801" y="92"/>
                </a:moveTo>
                <a:cubicBezTo>
                  <a:pt x="813" y="92"/>
                  <a:pt x="813" y="92"/>
                  <a:pt x="813" y="92"/>
                </a:cubicBezTo>
                <a:cubicBezTo>
                  <a:pt x="813" y="0"/>
                  <a:pt x="813" y="0"/>
                  <a:pt x="813" y="0"/>
                </a:cubicBezTo>
                <a:cubicBezTo>
                  <a:pt x="801" y="0"/>
                  <a:pt x="801" y="0"/>
                  <a:pt x="801" y="0"/>
                </a:cubicBezTo>
                <a:lnTo>
                  <a:pt x="801" y="92"/>
                </a:lnTo>
                <a:close/>
                <a:moveTo>
                  <a:pt x="681" y="92"/>
                </a:moveTo>
                <a:cubicBezTo>
                  <a:pt x="693" y="92"/>
                  <a:pt x="693" y="92"/>
                  <a:pt x="693" y="92"/>
                </a:cubicBezTo>
                <a:cubicBezTo>
                  <a:pt x="693" y="0"/>
                  <a:pt x="693" y="0"/>
                  <a:pt x="693" y="0"/>
                </a:cubicBezTo>
                <a:cubicBezTo>
                  <a:pt x="681" y="0"/>
                  <a:pt x="681" y="0"/>
                  <a:pt x="681" y="0"/>
                </a:cubicBezTo>
                <a:lnTo>
                  <a:pt x="681" y="92"/>
                </a:lnTo>
                <a:close/>
                <a:moveTo>
                  <a:pt x="441" y="92"/>
                </a:moveTo>
                <a:cubicBezTo>
                  <a:pt x="453" y="92"/>
                  <a:pt x="453" y="92"/>
                  <a:pt x="453" y="92"/>
                </a:cubicBezTo>
                <a:cubicBezTo>
                  <a:pt x="453" y="0"/>
                  <a:pt x="453" y="0"/>
                  <a:pt x="453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92"/>
                </a:lnTo>
                <a:close/>
                <a:moveTo>
                  <a:pt x="841" y="92"/>
                </a:moveTo>
                <a:cubicBezTo>
                  <a:pt x="853" y="92"/>
                  <a:pt x="853" y="92"/>
                  <a:pt x="853" y="92"/>
                </a:cubicBezTo>
                <a:cubicBezTo>
                  <a:pt x="853" y="0"/>
                  <a:pt x="853" y="0"/>
                  <a:pt x="853" y="0"/>
                </a:cubicBezTo>
                <a:cubicBezTo>
                  <a:pt x="841" y="0"/>
                  <a:pt x="841" y="0"/>
                  <a:pt x="841" y="0"/>
                </a:cubicBezTo>
                <a:lnTo>
                  <a:pt x="841" y="92"/>
                </a:lnTo>
                <a:close/>
                <a:moveTo>
                  <a:pt x="661" y="92"/>
                </a:moveTo>
                <a:cubicBezTo>
                  <a:pt x="673" y="92"/>
                  <a:pt x="673" y="92"/>
                  <a:pt x="673" y="92"/>
                </a:cubicBezTo>
                <a:cubicBezTo>
                  <a:pt x="673" y="0"/>
                  <a:pt x="673" y="0"/>
                  <a:pt x="673" y="0"/>
                </a:cubicBezTo>
                <a:cubicBezTo>
                  <a:pt x="661" y="0"/>
                  <a:pt x="661" y="0"/>
                  <a:pt x="661" y="0"/>
                </a:cubicBezTo>
                <a:lnTo>
                  <a:pt x="661" y="92"/>
                </a:lnTo>
                <a:close/>
                <a:moveTo>
                  <a:pt x="521" y="92"/>
                </a:moveTo>
                <a:cubicBezTo>
                  <a:pt x="533" y="92"/>
                  <a:pt x="533" y="92"/>
                  <a:pt x="533" y="92"/>
                </a:cubicBezTo>
                <a:cubicBezTo>
                  <a:pt x="533" y="0"/>
                  <a:pt x="533" y="0"/>
                  <a:pt x="533" y="0"/>
                </a:cubicBezTo>
                <a:cubicBezTo>
                  <a:pt x="521" y="0"/>
                  <a:pt x="521" y="0"/>
                  <a:pt x="521" y="0"/>
                </a:cubicBezTo>
                <a:lnTo>
                  <a:pt x="521" y="92"/>
                </a:lnTo>
                <a:close/>
                <a:moveTo>
                  <a:pt x="541" y="92"/>
                </a:moveTo>
                <a:cubicBezTo>
                  <a:pt x="553" y="92"/>
                  <a:pt x="553" y="92"/>
                  <a:pt x="553" y="92"/>
                </a:cubicBezTo>
                <a:cubicBezTo>
                  <a:pt x="553" y="0"/>
                  <a:pt x="553" y="0"/>
                  <a:pt x="553" y="0"/>
                </a:cubicBezTo>
                <a:cubicBezTo>
                  <a:pt x="541" y="0"/>
                  <a:pt x="541" y="0"/>
                  <a:pt x="541" y="0"/>
                </a:cubicBezTo>
                <a:lnTo>
                  <a:pt x="541" y="92"/>
                </a:lnTo>
                <a:close/>
                <a:moveTo>
                  <a:pt x="481" y="92"/>
                </a:moveTo>
                <a:cubicBezTo>
                  <a:pt x="493" y="92"/>
                  <a:pt x="493" y="92"/>
                  <a:pt x="493" y="92"/>
                </a:cubicBezTo>
                <a:cubicBezTo>
                  <a:pt x="493" y="0"/>
                  <a:pt x="493" y="0"/>
                  <a:pt x="493" y="0"/>
                </a:cubicBezTo>
                <a:cubicBezTo>
                  <a:pt x="481" y="0"/>
                  <a:pt x="481" y="0"/>
                  <a:pt x="481" y="0"/>
                </a:cubicBezTo>
                <a:lnTo>
                  <a:pt x="481" y="92"/>
                </a:lnTo>
                <a:close/>
                <a:moveTo>
                  <a:pt x="461" y="92"/>
                </a:moveTo>
                <a:cubicBezTo>
                  <a:pt x="473" y="92"/>
                  <a:pt x="473" y="92"/>
                  <a:pt x="473" y="92"/>
                </a:cubicBezTo>
                <a:cubicBezTo>
                  <a:pt x="473" y="0"/>
                  <a:pt x="473" y="0"/>
                  <a:pt x="473" y="0"/>
                </a:cubicBezTo>
                <a:cubicBezTo>
                  <a:pt x="461" y="0"/>
                  <a:pt x="461" y="0"/>
                  <a:pt x="461" y="0"/>
                </a:cubicBezTo>
                <a:lnTo>
                  <a:pt x="461" y="92"/>
                </a:lnTo>
                <a:close/>
                <a:moveTo>
                  <a:pt x="501" y="92"/>
                </a:moveTo>
                <a:cubicBezTo>
                  <a:pt x="513" y="92"/>
                  <a:pt x="513" y="92"/>
                  <a:pt x="513" y="92"/>
                </a:cubicBezTo>
                <a:cubicBezTo>
                  <a:pt x="513" y="0"/>
                  <a:pt x="513" y="0"/>
                  <a:pt x="513" y="0"/>
                </a:cubicBezTo>
                <a:cubicBezTo>
                  <a:pt x="501" y="0"/>
                  <a:pt x="501" y="0"/>
                  <a:pt x="501" y="0"/>
                </a:cubicBezTo>
                <a:lnTo>
                  <a:pt x="501" y="92"/>
                </a:lnTo>
                <a:close/>
                <a:moveTo>
                  <a:pt x="1863" y="92"/>
                </a:moveTo>
                <a:cubicBezTo>
                  <a:pt x="1875" y="92"/>
                  <a:pt x="1875" y="92"/>
                  <a:pt x="1875" y="92"/>
                </a:cubicBezTo>
                <a:cubicBezTo>
                  <a:pt x="1875" y="0"/>
                  <a:pt x="1875" y="0"/>
                  <a:pt x="1875" y="0"/>
                </a:cubicBezTo>
                <a:cubicBezTo>
                  <a:pt x="1863" y="0"/>
                  <a:pt x="1863" y="0"/>
                  <a:pt x="1863" y="0"/>
                </a:cubicBezTo>
                <a:lnTo>
                  <a:pt x="1863" y="92"/>
                </a:lnTo>
                <a:close/>
                <a:moveTo>
                  <a:pt x="561" y="92"/>
                </a:moveTo>
                <a:cubicBezTo>
                  <a:pt x="573" y="92"/>
                  <a:pt x="573" y="92"/>
                  <a:pt x="573" y="92"/>
                </a:cubicBezTo>
                <a:cubicBezTo>
                  <a:pt x="573" y="0"/>
                  <a:pt x="573" y="0"/>
                  <a:pt x="573" y="0"/>
                </a:cubicBezTo>
                <a:cubicBezTo>
                  <a:pt x="561" y="0"/>
                  <a:pt x="561" y="0"/>
                  <a:pt x="561" y="0"/>
                </a:cubicBezTo>
                <a:lnTo>
                  <a:pt x="561" y="92"/>
                </a:lnTo>
                <a:close/>
                <a:moveTo>
                  <a:pt x="641" y="92"/>
                </a:moveTo>
                <a:cubicBezTo>
                  <a:pt x="653" y="92"/>
                  <a:pt x="653" y="92"/>
                  <a:pt x="653" y="92"/>
                </a:cubicBezTo>
                <a:cubicBezTo>
                  <a:pt x="653" y="0"/>
                  <a:pt x="653" y="0"/>
                  <a:pt x="653" y="0"/>
                </a:cubicBezTo>
                <a:cubicBezTo>
                  <a:pt x="641" y="0"/>
                  <a:pt x="641" y="0"/>
                  <a:pt x="641" y="0"/>
                </a:cubicBezTo>
                <a:lnTo>
                  <a:pt x="641" y="92"/>
                </a:lnTo>
                <a:close/>
                <a:moveTo>
                  <a:pt x="581" y="92"/>
                </a:moveTo>
                <a:cubicBezTo>
                  <a:pt x="593" y="92"/>
                  <a:pt x="593" y="92"/>
                  <a:pt x="593" y="92"/>
                </a:cubicBezTo>
                <a:cubicBezTo>
                  <a:pt x="593" y="0"/>
                  <a:pt x="593" y="0"/>
                  <a:pt x="593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92"/>
                </a:lnTo>
                <a:close/>
                <a:moveTo>
                  <a:pt x="601" y="92"/>
                </a:moveTo>
                <a:cubicBezTo>
                  <a:pt x="613" y="92"/>
                  <a:pt x="613" y="92"/>
                  <a:pt x="613" y="92"/>
                </a:cubicBezTo>
                <a:cubicBezTo>
                  <a:pt x="613" y="0"/>
                  <a:pt x="613" y="0"/>
                  <a:pt x="613" y="0"/>
                </a:cubicBezTo>
                <a:cubicBezTo>
                  <a:pt x="601" y="0"/>
                  <a:pt x="601" y="0"/>
                  <a:pt x="601" y="0"/>
                </a:cubicBezTo>
                <a:lnTo>
                  <a:pt x="601" y="92"/>
                </a:lnTo>
                <a:close/>
                <a:moveTo>
                  <a:pt x="3065" y="92"/>
                </a:moveTo>
                <a:cubicBezTo>
                  <a:pt x="3077" y="92"/>
                  <a:pt x="3077" y="92"/>
                  <a:pt x="3077" y="92"/>
                </a:cubicBezTo>
                <a:cubicBezTo>
                  <a:pt x="3077" y="0"/>
                  <a:pt x="3077" y="0"/>
                  <a:pt x="3077" y="0"/>
                </a:cubicBezTo>
                <a:cubicBezTo>
                  <a:pt x="3065" y="0"/>
                  <a:pt x="3065" y="0"/>
                  <a:pt x="3065" y="0"/>
                </a:cubicBezTo>
                <a:lnTo>
                  <a:pt x="3065" y="92"/>
                </a:lnTo>
                <a:close/>
                <a:moveTo>
                  <a:pt x="3185" y="92"/>
                </a:moveTo>
                <a:cubicBezTo>
                  <a:pt x="3197" y="92"/>
                  <a:pt x="3197" y="92"/>
                  <a:pt x="3197" y="92"/>
                </a:cubicBezTo>
                <a:cubicBezTo>
                  <a:pt x="3197" y="0"/>
                  <a:pt x="3197" y="0"/>
                  <a:pt x="3197" y="0"/>
                </a:cubicBezTo>
                <a:cubicBezTo>
                  <a:pt x="3185" y="0"/>
                  <a:pt x="3185" y="0"/>
                  <a:pt x="3185" y="0"/>
                </a:cubicBezTo>
                <a:lnTo>
                  <a:pt x="3185" y="92"/>
                </a:lnTo>
                <a:close/>
                <a:moveTo>
                  <a:pt x="3085" y="92"/>
                </a:moveTo>
                <a:cubicBezTo>
                  <a:pt x="3097" y="92"/>
                  <a:pt x="3097" y="92"/>
                  <a:pt x="3097" y="92"/>
                </a:cubicBezTo>
                <a:cubicBezTo>
                  <a:pt x="3097" y="0"/>
                  <a:pt x="3097" y="0"/>
                  <a:pt x="3097" y="0"/>
                </a:cubicBezTo>
                <a:cubicBezTo>
                  <a:pt x="3085" y="0"/>
                  <a:pt x="3085" y="0"/>
                  <a:pt x="3085" y="0"/>
                </a:cubicBezTo>
                <a:lnTo>
                  <a:pt x="3085" y="92"/>
                </a:lnTo>
                <a:close/>
                <a:moveTo>
                  <a:pt x="1883" y="92"/>
                </a:moveTo>
                <a:cubicBezTo>
                  <a:pt x="1895" y="92"/>
                  <a:pt x="1895" y="92"/>
                  <a:pt x="1895" y="92"/>
                </a:cubicBezTo>
                <a:cubicBezTo>
                  <a:pt x="1895" y="0"/>
                  <a:pt x="1895" y="0"/>
                  <a:pt x="1895" y="0"/>
                </a:cubicBezTo>
                <a:cubicBezTo>
                  <a:pt x="1883" y="0"/>
                  <a:pt x="1883" y="0"/>
                  <a:pt x="1883" y="0"/>
                </a:cubicBezTo>
                <a:lnTo>
                  <a:pt x="1883" y="92"/>
                </a:lnTo>
                <a:close/>
                <a:moveTo>
                  <a:pt x="3105" y="92"/>
                </a:moveTo>
                <a:cubicBezTo>
                  <a:pt x="3117" y="92"/>
                  <a:pt x="3117" y="92"/>
                  <a:pt x="3117" y="92"/>
                </a:cubicBezTo>
                <a:cubicBezTo>
                  <a:pt x="3117" y="0"/>
                  <a:pt x="3117" y="0"/>
                  <a:pt x="3117" y="0"/>
                </a:cubicBezTo>
                <a:cubicBezTo>
                  <a:pt x="3105" y="0"/>
                  <a:pt x="3105" y="0"/>
                  <a:pt x="3105" y="0"/>
                </a:cubicBezTo>
                <a:lnTo>
                  <a:pt x="3105" y="92"/>
                </a:lnTo>
                <a:close/>
                <a:moveTo>
                  <a:pt x="3125" y="92"/>
                </a:moveTo>
                <a:cubicBezTo>
                  <a:pt x="3137" y="92"/>
                  <a:pt x="3137" y="92"/>
                  <a:pt x="3137" y="92"/>
                </a:cubicBezTo>
                <a:cubicBezTo>
                  <a:pt x="3137" y="0"/>
                  <a:pt x="3137" y="0"/>
                  <a:pt x="3137" y="0"/>
                </a:cubicBezTo>
                <a:cubicBezTo>
                  <a:pt x="3125" y="0"/>
                  <a:pt x="3125" y="0"/>
                  <a:pt x="3125" y="0"/>
                </a:cubicBezTo>
                <a:lnTo>
                  <a:pt x="3125" y="92"/>
                </a:lnTo>
                <a:close/>
                <a:moveTo>
                  <a:pt x="3165" y="92"/>
                </a:moveTo>
                <a:cubicBezTo>
                  <a:pt x="3177" y="92"/>
                  <a:pt x="3177" y="92"/>
                  <a:pt x="3177" y="92"/>
                </a:cubicBezTo>
                <a:cubicBezTo>
                  <a:pt x="3177" y="0"/>
                  <a:pt x="3177" y="0"/>
                  <a:pt x="3177" y="0"/>
                </a:cubicBezTo>
                <a:cubicBezTo>
                  <a:pt x="3165" y="0"/>
                  <a:pt x="3165" y="0"/>
                  <a:pt x="3165" y="0"/>
                </a:cubicBezTo>
                <a:lnTo>
                  <a:pt x="3165" y="92"/>
                </a:lnTo>
                <a:close/>
                <a:moveTo>
                  <a:pt x="3265" y="92"/>
                </a:moveTo>
                <a:cubicBezTo>
                  <a:pt x="3277" y="92"/>
                  <a:pt x="3277" y="92"/>
                  <a:pt x="3277" y="92"/>
                </a:cubicBezTo>
                <a:cubicBezTo>
                  <a:pt x="3277" y="0"/>
                  <a:pt x="3277" y="0"/>
                  <a:pt x="3277" y="0"/>
                </a:cubicBezTo>
                <a:cubicBezTo>
                  <a:pt x="3265" y="0"/>
                  <a:pt x="3265" y="0"/>
                  <a:pt x="3265" y="0"/>
                </a:cubicBezTo>
                <a:lnTo>
                  <a:pt x="3265" y="92"/>
                </a:lnTo>
                <a:close/>
                <a:moveTo>
                  <a:pt x="3285" y="92"/>
                </a:moveTo>
                <a:cubicBezTo>
                  <a:pt x="3297" y="92"/>
                  <a:pt x="3297" y="92"/>
                  <a:pt x="3297" y="92"/>
                </a:cubicBezTo>
                <a:cubicBezTo>
                  <a:pt x="3297" y="0"/>
                  <a:pt x="3297" y="0"/>
                  <a:pt x="3297" y="0"/>
                </a:cubicBezTo>
                <a:cubicBezTo>
                  <a:pt x="3285" y="0"/>
                  <a:pt x="3285" y="0"/>
                  <a:pt x="3285" y="0"/>
                </a:cubicBezTo>
                <a:lnTo>
                  <a:pt x="3285" y="92"/>
                </a:lnTo>
                <a:close/>
                <a:moveTo>
                  <a:pt x="3205" y="92"/>
                </a:moveTo>
                <a:cubicBezTo>
                  <a:pt x="3217" y="92"/>
                  <a:pt x="3217" y="92"/>
                  <a:pt x="3217" y="92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05" y="0"/>
                  <a:pt x="3205" y="0"/>
                  <a:pt x="3205" y="0"/>
                </a:cubicBezTo>
                <a:lnTo>
                  <a:pt x="3205" y="92"/>
                </a:lnTo>
                <a:close/>
                <a:moveTo>
                  <a:pt x="3245" y="92"/>
                </a:moveTo>
                <a:cubicBezTo>
                  <a:pt x="3257" y="92"/>
                  <a:pt x="3257" y="92"/>
                  <a:pt x="3257" y="92"/>
                </a:cubicBezTo>
                <a:cubicBezTo>
                  <a:pt x="3257" y="0"/>
                  <a:pt x="3257" y="0"/>
                  <a:pt x="3257" y="0"/>
                </a:cubicBezTo>
                <a:cubicBezTo>
                  <a:pt x="3245" y="0"/>
                  <a:pt x="3245" y="0"/>
                  <a:pt x="3245" y="0"/>
                </a:cubicBezTo>
                <a:lnTo>
                  <a:pt x="3245" y="92"/>
                </a:lnTo>
                <a:close/>
                <a:moveTo>
                  <a:pt x="3225" y="92"/>
                </a:moveTo>
                <a:cubicBezTo>
                  <a:pt x="3237" y="92"/>
                  <a:pt x="3237" y="92"/>
                  <a:pt x="3237" y="92"/>
                </a:cubicBezTo>
                <a:cubicBezTo>
                  <a:pt x="3237" y="0"/>
                  <a:pt x="3237" y="0"/>
                  <a:pt x="3237" y="0"/>
                </a:cubicBezTo>
                <a:cubicBezTo>
                  <a:pt x="3225" y="0"/>
                  <a:pt x="3225" y="0"/>
                  <a:pt x="3225" y="0"/>
                </a:cubicBezTo>
                <a:lnTo>
                  <a:pt x="3225" y="92"/>
                </a:lnTo>
                <a:close/>
                <a:moveTo>
                  <a:pt x="2965" y="92"/>
                </a:moveTo>
                <a:cubicBezTo>
                  <a:pt x="2977" y="92"/>
                  <a:pt x="2977" y="92"/>
                  <a:pt x="2977" y="92"/>
                </a:cubicBezTo>
                <a:cubicBezTo>
                  <a:pt x="2977" y="0"/>
                  <a:pt x="2977" y="0"/>
                  <a:pt x="2977" y="0"/>
                </a:cubicBezTo>
                <a:cubicBezTo>
                  <a:pt x="2965" y="0"/>
                  <a:pt x="2965" y="0"/>
                  <a:pt x="2965" y="0"/>
                </a:cubicBezTo>
                <a:lnTo>
                  <a:pt x="2965" y="92"/>
                </a:lnTo>
                <a:close/>
                <a:moveTo>
                  <a:pt x="2945" y="92"/>
                </a:moveTo>
                <a:cubicBezTo>
                  <a:pt x="2957" y="92"/>
                  <a:pt x="2957" y="92"/>
                  <a:pt x="2957" y="92"/>
                </a:cubicBezTo>
                <a:cubicBezTo>
                  <a:pt x="2957" y="0"/>
                  <a:pt x="2957" y="0"/>
                  <a:pt x="2957" y="0"/>
                </a:cubicBezTo>
                <a:cubicBezTo>
                  <a:pt x="2945" y="0"/>
                  <a:pt x="2945" y="0"/>
                  <a:pt x="2945" y="0"/>
                </a:cubicBezTo>
                <a:lnTo>
                  <a:pt x="2945" y="92"/>
                </a:lnTo>
                <a:close/>
                <a:moveTo>
                  <a:pt x="2905" y="92"/>
                </a:moveTo>
                <a:cubicBezTo>
                  <a:pt x="2917" y="92"/>
                  <a:pt x="2917" y="92"/>
                  <a:pt x="2917" y="92"/>
                </a:cubicBezTo>
                <a:cubicBezTo>
                  <a:pt x="2917" y="0"/>
                  <a:pt x="2917" y="0"/>
                  <a:pt x="2917" y="0"/>
                </a:cubicBezTo>
                <a:cubicBezTo>
                  <a:pt x="2905" y="0"/>
                  <a:pt x="2905" y="0"/>
                  <a:pt x="2905" y="0"/>
                </a:cubicBezTo>
                <a:lnTo>
                  <a:pt x="2905" y="92"/>
                </a:lnTo>
                <a:close/>
                <a:moveTo>
                  <a:pt x="2925" y="92"/>
                </a:moveTo>
                <a:cubicBezTo>
                  <a:pt x="2937" y="92"/>
                  <a:pt x="2937" y="92"/>
                  <a:pt x="2937" y="92"/>
                </a:cubicBezTo>
                <a:cubicBezTo>
                  <a:pt x="2937" y="0"/>
                  <a:pt x="2937" y="0"/>
                  <a:pt x="2937" y="0"/>
                </a:cubicBezTo>
                <a:cubicBezTo>
                  <a:pt x="2925" y="0"/>
                  <a:pt x="2925" y="0"/>
                  <a:pt x="2925" y="0"/>
                </a:cubicBezTo>
                <a:lnTo>
                  <a:pt x="2925" y="92"/>
                </a:lnTo>
                <a:close/>
                <a:moveTo>
                  <a:pt x="2865" y="92"/>
                </a:moveTo>
                <a:cubicBezTo>
                  <a:pt x="2876" y="92"/>
                  <a:pt x="2876" y="92"/>
                  <a:pt x="2876" y="92"/>
                </a:cubicBezTo>
                <a:cubicBezTo>
                  <a:pt x="2876" y="0"/>
                  <a:pt x="2876" y="0"/>
                  <a:pt x="2876" y="0"/>
                </a:cubicBezTo>
                <a:cubicBezTo>
                  <a:pt x="2865" y="0"/>
                  <a:pt x="2865" y="0"/>
                  <a:pt x="2865" y="0"/>
                </a:cubicBezTo>
                <a:lnTo>
                  <a:pt x="2865" y="92"/>
                </a:lnTo>
                <a:close/>
                <a:moveTo>
                  <a:pt x="2885" y="92"/>
                </a:moveTo>
                <a:cubicBezTo>
                  <a:pt x="2897" y="92"/>
                  <a:pt x="2897" y="92"/>
                  <a:pt x="2897" y="92"/>
                </a:cubicBezTo>
                <a:cubicBezTo>
                  <a:pt x="2897" y="0"/>
                  <a:pt x="2897" y="0"/>
                  <a:pt x="2897" y="0"/>
                </a:cubicBezTo>
                <a:cubicBezTo>
                  <a:pt x="2885" y="0"/>
                  <a:pt x="2885" y="0"/>
                  <a:pt x="2885" y="0"/>
                </a:cubicBezTo>
                <a:lnTo>
                  <a:pt x="2885" y="92"/>
                </a:lnTo>
                <a:close/>
                <a:moveTo>
                  <a:pt x="3005" y="92"/>
                </a:moveTo>
                <a:cubicBezTo>
                  <a:pt x="3017" y="92"/>
                  <a:pt x="3017" y="92"/>
                  <a:pt x="3017" y="92"/>
                </a:cubicBezTo>
                <a:cubicBezTo>
                  <a:pt x="3017" y="0"/>
                  <a:pt x="3017" y="0"/>
                  <a:pt x="3017" y="0"/>
                </a:cubicBezTo>
                <a:cubicBezTo>
                  <a:pt x="3005" y="0"/>
                  <a:pt x="3005" y="0"/>
                  <a:pt x="3005" y="0"/>
                </a:cubicBezTo>
                <a:lnTo>
                  <a:pt x="3005" y="92"/>
                </a:lnTo>
                <a:close/>
                <a:moveTo>
                  <a:pt x="3045" y="92"/>
                </a:moveTo>
                <a:cubicBezTo>
                  <a:pt x="3057" y="92"/>
                  <a:pt x="3057" y="92"/>
                  <a:pt x="3057" y="92"/>
                </a:cubicBezTo>
                <a:cubicBezTo>
                  <a:pt x="3057" y="0"/>
                  <a:pt x="3057" y="0"/>
                  <a:pt x="3057" y="0"/>
                </a:cubicBezTo>
                <a:cubicBezTo>
                  <a:pt x="3045" y="0"/>
                  <a:pt x="3045" y="0"/>
                  <a:pt x="3045" y="0"/>
                </a:cubicBezTo>
                <a:lnTo>
                  <a:pt x="3045" y="92"/>
                </a:lnTo>
                <a:close/>
                <a:moveTo>
                  <a:pt x="3025" y="92"/>
                </a:moveTo>
                <a:cubicBezTo>
                  <a:pt x="3037" y="92"/>
                  <a:pt x="3037" y="92"/>
                  <a:pt x="3037" y="92"/>
                </a:cubicBezTo>
                <a:cubicBezTo>
                  <a:pt x="3037" y="0"/>
                  <a:pt x="3037" y="0"/>
                  <a:pt x="3037" y="0"/>
                </a:cubicBezTo>
                <a:cubicBezTo>
                  <a:pt x="3025" y="0"/>
                  <a:pt x="3025" y="0"/>
                  <a:pt x="3025" y="0"/>
                </a:cubicBezTo>
                <a:lnTo>
                  <a:pt x="3025" y="92"/>
                </a:lnTo>
                <a:close/>
                <a:moveTo>
                  <a:pt x="2985" y="92"/>
                </a:moveTo>
                <a:cubicBezTo>
                  <a:pt x="2997" y="92"/>
                  <a:pt x="2997" y="92"/>
                  <a:pt x="2997" y="92"/>
                </a:cubicBezTo>
                <a:cubicBezTo>
                  <a:pt x="2997" y="0"/>
                  <a:pt x="2997" y="0"/>
                  <a:pt x="2997" y="0"/>
                </a:cubicBezTo>
                <a:cubicBezTo>
                  <a:pt x="2985" y="0"/>
                  <a:pt x="2985" y="0"/>
                  <a:pt x="2985" y="0"/>
                </a:cubicBezTo>
                <a:lnTo>
                  <a:pt x="2985" y="92"/>
                </a:lnTo>
                <a:close/>
                <a:moveTo>
                  <a:pt x="3806" y="92"/>
                </a:moveTo>
                <a:cubicBezTo>
                  <a:pt x="3818" y="92"/>
                  <a:pt x="3818" y="92"/>
                  <a:pt x="3818" y="92"/>
                </a:cubicBezTo>
                <a:cubicBezTo>
                  <a:pt x="3818" y="0"/>
                  <a:pt x="3818" y="0"/>
                  <a:pt x="3818" y="0"/>
                </a:cubicBezTo>
                <a:cubicBezTo>
                  <a:pt x="3806" y="0"/>
                  <a:pt x="3806" y="0"/>
                  <a:pt x="3806" y="0"/>
                </a:cubicBezTo>
                <a:lnTo>
                  <a:pt x="3806" y="92"/>
                </a:lnTo>
                <a:close/>
                <a:moveTo>
                  <a:pt x="3305" y="92"/>
                </a:moveTo>
                <a:cubicBezTo>
                  <a:pt x="3317" y="92"/>
                  <a:pt x="3317" y="92"/>
                  <a:pt x="3317" y="92"/>
                </a:cubicBezTo>
                <a:cubicBezTo>
                  <a:pt x="3317" y="0"/>
                  <a:pt x="3317" y="0"/>
                  <a:pt x="3317" y="0"/>
                </a:cubicBezTo>
                <a:cubicBezTo>
                  <a:pt x="3305" y="0"/>
                  <a:pt x="3305" y="0"/>
                  <a:pt x="3305" y="0"/>
                </a:cubicBezTo>
                <a:lnTo>
                  <a:pt x="3305" y="92"/>
                </a:lnTo>
                <a:close/>
                <a:moveTo>
                  <a:pt x="3465" y="92"/>
                </a:moveTo>
                <a:cubicBezTo>
                  <a:pt x="3477" y="92"/>
                  <a:pt x="3477" y="92"/>
                  <a:pt x="3477" y="92"/>
                </a:cubicBezTo>
                <a:cubicBezTo>
                  <a:pt x="3477" y="0"/>
                  <a:pt x="3477" y="0"/>
                  <a:pt x="3477" y="0"/>
                </a:cubicBezTo>
                <a:cubicBezTo>
                  <a:pt x="3465" y="0"/>
                  <a:pt x="3465" y="0"/>
                  <a:pt x="3465" y="0"/>
                </a:cubicBezTo>
                <a:lnTo>
                  <a:pt x="3465" y="92"/>
                </a:lnTo>
                <a:close/>
                <a:moveTo>
                  <a:pt x="3666" y="92"/>
                </a:moveTo>
                <a:cubicBezTo>
                  <a:pt x="3678" y="92"/>
                  <a:pt x="3678" y="92"/>
                  <a:pt x="3678" y="92"/>
                </a:cubicBezTo>
                <a:cubicBezTo>
                  <a:pt x="3678" y="0"/>
                  <a:pt x="3678" y="0"/>
                  <a:pt x="3678" y="0"/>
                </a:cubicBezTo>
                <a:cubicBezTo>
                  <a:pt x="3666" y="0"/>
                  <a:pt x="3666" y="0"/>
                  <a:pt x="3666" y="0"/>
                </a:cubicBezTo>
                <a:lnTo>
                  <a:pt x="3666" y="92"/>
                </a:lnTo>
                <a:close/>
                <a:moveTo>
                  <a:pt x="3646" y="92"/>
                </a:moveTo>
                <a:cubicBezTo>
                  <a:pt x="3658" y="92"/>
                  <a:pt x="3658" y="92"/>
                  <a:pt x="3658" y="92"/>
                </a:cubicBezTo>
                <a:cubicBezTo>
                  <a:pt x="3658" y="0"/>
                  <a:pt x="3658" y="0"/>
                  <a:pt x="3658" y="0"/>
                </a:cubicBezTo>
                <a:cubicBezTo>
                  <a:pt x="3646" y="0"/>
                  <a:pt x="3646" y="0"/>
                  <a:pt x="3646" y="0"/>
                </a:cubicBezTo>
                <a:lnTo>
                  <a:pt x="3646" y="92"/>
                </a:lnTo>
                <a:close/>
                <a:moveTo>
                  <a:pt x="3686" y="92"/>
                </a:moveTo>
                <a:cubicBezTo>
                  <a:pt x="3698" y="92"/>
                  <a:pt x="3698" y="92"/>
                  <a:pt x="3698" y="92"/>
                </a:cubicBezTo>
                <a:cubicBezTo>
                  <a:pt x="3698" y="0"/>
                  <a:pt x="3698" y="0"/>
                  <a:pt x="3698" y="0"/>
                </a:cubicBezTo>
                <a:cubicBezTo>
                  <a:pt x="3686" y="0"/>
                  <a:pt x="3686" y="0"/>
                  <a:pt x="3686" y="0"/>
                </a:cubicBezTo>
                <a:lnTo>
                  <a:pt x="3686" y="92"/>
                </a:lnTo>
                <a:close/>
                <a:moveTo>
                  <a:pt x="3626" y="92"/>
                </a:moveTo>
                <a:cubicBezTo>
                  <a:pt x="3638" y="92"/>
                  <a:pt x="3638" y="92"/>
                  <a:pt x="3638" y="92"/>
                </a:cubicBezTo>
                <a:cubicBezTo>
                  <a:pt x="3638" y="0"/>
                  <a:pt x="3638" y="0"/>
                  <a:pt x="3638" y="0"/>
                </a:cubicBezTo>
                <a:cubicBezTo>
                  <a:pt x="3626" y="0"/>
                  <a:pt x="3626" y="0"/>
                  <a:pt x="3626" y="0"/>
                </a:cubicBezTo>
                <a:lnTo>
                  <a:pt x="3626" y="92"/>
                </a:lnTo>
                <a:close/>
                <a:moveTo>
                  <a:pt x="3586" y="92"/>
                </a:moveTo>
                <a:cubicBezTo>
                  <a:pt x="3598" y="92"/>
                  <a:pt x="3598" y="92"/>
                  <a:pt x="3598" y="92"/>
                </a:cubicBezTo>
                <a:cubicBezTo>
                  <a:pt x="3598" y="0"/>
                  <a:pt x="3598" y="0"/>
                  <a:pt x="3598" y="0"/>
                </a:cubicBezTo>
                <a:cubicBezTo>
                  <a:pt x="3586" y="0"/>
                  <a:pt x="3586" y="0"/>
                  <a:pt x="3586" y="0"/>
                </a:cubicBezTo>
                <a:lnTo>
                  <a:pt x="3586" y="92"/>
                </a:lnTo>
                <a:close/>
                <a:moveTo>
                  <a:pt x="3606" y="92"/>
                </a:moveTo>
                <a:cubicBezTo>
                  <a:pt x="3618" y="92"/>
                  <a:pt x="3618" y="92"/>
                  <a:pt x="3618" y="92"/>
                </a:cubicBezTo>
                <a:cubicBezTo>
                  <a:pt x="3618" y="0"/>
                  <a:pt x="3618" y="0"/>
                  <a:pt x="3618" y="0"/>
                </a:cubicBezTo>
                <a:cubicBezTo>
                  <a:pt x="3606" y="0"/>
                  <a:pt x="3606" y="0"/>
                  <a:pt x="3606" y="0"/>
                </a:cubicBezTo>
                <a:lnTo>
                  <a:pt x="3606" y="92"/>
                </a:lnTo>
                <a:close/>
                <a:moveTo>
                  <a:pt x="3766" y="92"/>
                </a:moveTo>
                <a:cubicBezTo>
                  <a:pt x="3778" y="92"/>
                  <a:pt x="3778" y="92"/>
                  <a:pt x="3778" y="92"/>
                </a:cubicBezTo>
                <a:cubicBezTo>
                  <a:pt x="3778" y="0"/>
                  <a:pt x="3778" y="0"/>
                  <a:pt x="3778" y="0"/>
                </a:cubicBezTo>
                <a:cubicBezTo>
                  <a:pt x="3766" y="0"/>
                  <a:pt x="3766" y="0"/>
                  <a:pt x="3766" y="0"/>
                </a:cubicBezTo>
                <a:lnTo>
                  <a:pt x="3766" y="92"/>
                </a:lnTo>
                <a:close/>
                <a:moveTo>
                  <a:pt x="3706" y="92"/>
                </a:moveTo>
                <a:cubicBezTo>
                  <a:pt x="3718" y="92"/>
                  <a:pt x="3718" y="92"/>
                  <a:pt x="3718" y="92"/>
                </a:cubicBezTo>
                <a:cubicBezTo>
                  <a:pt x="3718" y="0"/>
                  <a:pt x="3718" y="0"/>
                  <a:pt x="3718" y="0"/>
                </a:cubicBezTo>
                <a:cubicBezTo>
                  <a:pt x="3706" y="0"/>
                  <a:pt x="3706" y="0"/>
                  <a:pt x="3706" y="0"/>
                </a:cubicBezTo>
                <a:lnTo>
                  <a:pt x="3706" y="92"/>
                </a:lnTo>
                <a:close/>
                <a:moveTo>
                  <a:pt x="3786" y="92"/>
                </a:moveTo>
                <a:cubicBezTo>
                  <a:pt x="3798" y="92"/>
                  <a:pt x="3798" y="92"/>
                  <a:pt x="3798" y="92"/>
                </a:cubicBezTo>
                <a:cubicBezTo>
                  <a:pt x="3798" y="0"/>
                  <a:pt x="3798" y="0"/>
                  <a:pt x="3798" y="0"/>
                </a:cubicBezTo>
                <a:cubicBezTo>
                  <a:pt x="3786" y="0"/>
                  <a:pt x="3786" y="0"/>
                  <a:pt x="3786" y="0"/>
                </a:cubicBezTo>
                <a:lnTo>
                  <a:pt x="3786" y="92"/>
                </a:lnTo>
                <a:close/>
                <a:moveTo>
                  <a:pt x="3746" y="92"/>
                </a:moveTo>
                <a:cubicBezTo>
                  <a:pt x="3758" y="92"/>
                  <a:pt x="3758" y="92"/>
                  <a:pt x="3758" y="92"/>
                </a:cubicBezTo>
                <a:cubicBezTo>
                  <a:pt x="3758" y="0"/>
                  <a:pt x="3758" y="0"/>
                  <a:pt x="3758" y="0"/>
                </a:cubicBezTo>
                <a:cubicBezTo>
                  <a:pt x="3746" y="0"/>
                  <a:pt x="3746" y="0"/>
                  <a:pt x="3746" y="0"/>
                </a:cubicBezTo>
                <a:lnTo>
                  <a:pt x="3746" y="92"/>
                </a:lnTo>
                <a:close/>
                <a:moveTo>
                  <a:pt x="3325" y="92"/>
                </a:moveTo>
                <a:cubicBezTo>
                  <a:pt x="3337" y="92"/>
                  <a:pt x="3337" y="92"/>
                  <a:pt x="3337" y="92"/>
                </a:cubicBezTo>
                <a:cubicBezTo>
                  <a:pt x="3337" y="0"/>
                  <a:pt x="3337" y="0"/>
                  <a:pt x="3337" y="0"/>
                </a:cubicBezTo>
                <a:cubicBezTo>
                  <a:pt x="3325" y="0"/>
                  <a:pt x="3325" y="0"/>
                  <a:pt x="3325" y="0"/>
                </a:cubicBezTo>
                <a:lnTo>
                  <a:pt x="3325" y="92"/>
                </a:lnTo>
                <a:close/>
                <a:moveTo>
                  <a:pt x="3726" y="92"/>
                </a:moveTo>
                <a:cubicBezTo>
                  <a:pt x="3738" y="92"/>
                  <a:pt x="3738" y="92"/>
                  <a:pt x="3738" y="92"/>
                </a:cubicBezTo>
                <a:cubicBezTo>
                  <a:pt x="3738" y="0"/>
                  <a:pt x="3738" y="0"/>
                  <a:pt x="3738" y="0"/>
                </a:cubicBezTo>
                <a:cubicBezTo>
                  <a:pt x="3726" y="0"/>
                  <a:pt x="3726" y="0"/>
                  <a:pt x="3726" y="0"/>
                </a:cubicBezTo>
                <a:lnTo>
                  <a:pt x="3726" y="92"/>
                </a:lnTo>
                <a:close/>
                <a:moveTo>
                  <a:pt x="3405" y="92"/>
                </a:moveTo>
                <a:cubicBezTo>
                  <a:pt x="3417" y="92"/>
                  <a:pt x="3417" y="92"/>
                  <a:pt x="3417" y="92"/>
                </a:cubicBezTo>
                <a:cubicBezTo>
                  <a:pt x="3417" y="0"/>
                  <a:pt x="3417" y="0"/>
                  <a:pt x="3417" y="0"/>
                </a:cubicBezTo>
                <a:cubicBezTo>
                  <a:pt x="3405" y="0"/>
                  <a:pt x="3405" y="0"/>
                  <a:pt x="3405" y="0"/>
                </a:cubicBezTo>
                <a:lnTo>
                  <a:pt x="3405" y="92"/>
                </a:lnTo>
                <a:close/>
                <a:moveTo>
                  <a:pt x="3425" y="92"/>
                </a:moveTo>
                <a:cubicBezTo>
                  <a:pt x="3437" y="92"/>
                  <a:pt x="3437" y="92"/>
                  <a:pt x="3437" y="92"/>
                </a:cubicBezTo>
                <a:cubicBezTo>
                  <a:pt x="3437" y="0"/>
                  <a:pt x="3437" y="0"/>
                  <a:pt x="3437" y="0"/>
                </a:cubicBezTo>
                <a:cubicBezTo>
                  <a:pt x="3425" y="0"/>
                  <a:pt x="3425" y="0"/>
                  <a:pt x="3425" y="0"/>
                </a:cubicBezTo>
                <a:lnTo>
                  <a:pt x="3425" y="92"/>
                </a:lnTo>
                <a:close/>
                <a:moveTo>
                  <a:pt x="3385" y="92"/>
                </a:moveTo>
                <a:cubicBezTo>
                  <a:pt x="3397" y="92"/>
                  <a:pt x="3397" y="92"/>
                  <a:pt x="3397" y="92"/>
                </a:cubicBezTo>
                <a:cubicBezTo>
                  <a:pt x="3397" y="0"/>
                  <a:pt x="3397" y="0"/>
                  <a:pt x="3397" y="0"/>
                </a:cubicBezTo>
                <a:cubicBezTo>
                  <a:pt x="3385" y="0"/>
                  <a:pt x="3385" y="0"/>
                  <a:pt x="3385" y="0"/>
                </a:cubicBezTo>
                <a:lnTo>
                  <a:pt x="3385" y="92"/>
                </a:lnTo>
                <a:close/>
                <a:moveTo>
                  <a:pt x="3345" y="92"/>
                </a:moveTo>
                <a:cubicBezTo>
                  <a:pt x="3357" y="92"/>
                  <a:pt x="3357" y="92"/>
                  <a:pt x="3357" y="92"/>
                </a:cubicBezTo>
                <a:cubicBezTo>
                  <a:pt x="3357" y="0"/>
                  <a:pt x="3357" y="0"/>
                  <a:pt x="3357" y="0"/>
                </a:cubicBezTo>
                <a:cubicBezTo>
                  <a:pt x="3345" y="0"/>
                  <a:pt x="3345" y="0"/>
                  <a:pt x="3345" y="0"/>
                </a:cubicBezTo>
                <a:lnTo>
                  <a:pt x="3345" y="92"/>
                </a:lnTo>
                <a:close/>
                <a:moveTo>
                  <a:pt x="3445" y="92"/>
                </a:moveTo>
                <a:cubicBezTo>
                  <a:pt x="3457" y="92"/>
                  <a:pt x="3457" y="92"/>
                  <a:pt x="3457" y="92"/>
                </a:cubicBezTo>
                <a:cubicBezTo>
                  <a:pt x="3457" y="0"/>
                  <a:pt x="3457" y="0"/>
                  <a:pt x="3457" y="0"/>
                </a:cubicBezTo>
                <a:cubicBezTo>
                  <a:pt x="3445" y="0"/>
                  <a:pt x="3445" y="0"/>
                  <a:pt x="3445" y="0"/>
                </a:cubicBezTo>
                <a:lnTo>
                  <a:pt x="3445" y="92"/>
                </a:lnTo>
                <a:close/>
                <a:moveTo>
                  <a:pt x="3486" y="92"/>
                </a:moveTo>
                <a:cubicBezTo>
                  <a:pt x="3497" y="92"/>
                  <a:pt x="3497" y="92"/>
                  <a:pt x="3497" y="92"/>
                </a:cubicBezTo>
                <a:cubicBezTo>
                  <a:pt x="3497" y="0"/>
                  <a:pt x="3497" y="0"/>
                  <a:pt x="3497" y="0"/>
                </a:cubicBezTo>
                <a:cubicBezTo>
                  <a:pt x="3486" y="0"/>
                  <a:pt x="3486" y="0"/>
                  <a:pt x="3486" y="0"/>
                </a:cubicBezTo>
                <a:lnTo>
                  <a:pt x="3486" y="92"/>
                </a:lnTo>
                <a:close/>
                <a:moveTo>
                  <a:pt x="3526" y="92"/>
                </a:moveTo>
                <a:cubicBezTo>
                  <a:pt x="3538" y="92"/>
                  <a:pt x="3538" y="92"/>
                  <a:pt x="3538" y="92"/>
                </a:cubicBezTo>
                <a:cubicBezTo>
                  <a:pt x="3538" y="0"/>
                  <a:pt x="3538" y="0"/>
                  <a:pt x="3538" y="0"/>
                </a:cubicBezTo>
                <a:cubicBezTo>
                  <a:pt x="3526" y="0"/>
                  <a:pt x="3526" y="0"/>
                  <a:pt x="3526" y="0"/>
                </a:cubicBezTo>
                <a:lnTo>
                  <a:pt x="3526" y="92"/>
                </a:lnTo>
                <a:close/>
                <a:moveTo>
                  <a:pt x="3546" y="92"/>
                </a:moveTo>
                <a:cubicBezTo>
                  <a:pt x="3558" y="92"/>
                  <a:pt x="3558" y="92"/>
                  <a:pt x="3558" y="92"/>
                </a:cubicBezTo>
                <a:cubicBezTo>
                  <a:pt x="3558" y="0"/>
                  <a:pt x="3558" y="0"/>
                  <a:pt x="3558" y="0"/>
                </a:cubicBezTo>
                <a:cubicBezTo>
                  <a:pt x="3546" y="0"/>
                  <a:pt x="3546" y="0"/>
                  <a:pt x="3546" y="0"/>
                </a:cubicBezTo>
                <a:lnTo>
                  <a:pt x="3546" y="92"/>
                </a:lnTo>
                <a:close/>
                <a:moveTo>
                  <a:pt x="2845" y="92"/>
                </a:moveTo>
                <a:cubicBezTo>
                  <a:pt x="2856" y="92"/>
                  <a:pt x="2856" y="92"/>
                  <a:pt x="2856" y="92"/>
                </a:cubicBezTo>
                <a:cubicBezTo>
                  <a:pt x="2856" y="0"/>
                  <a:pt x="2856" y="0"/>
                  <a:pt x="2856" y="0"/>
                </a:cubicBezTo>
                <a:cubicBezTo>
                  <a:pt x="2845" y="0"/>
                  <a:pt x="2845" y="0"/>
                  <a:pt x="2845" y="0"/>
                </a:cubicBezTo>
                <a:lnTo>
                  <a:pt x="2845" y="92"/>
                </a:lnTo>
                <a:close/>
                <a:moveTo>
                  <a:pt x="3506" y="92"/>
                </a:moveTo>
                <a:cubicBezTo>
                  <a:pt x="3517" y="92"/>
                  <a:pt x="3517" y="92"/>
                  <a:pt x="3517" y="92"/>
                </a:cubicBezTo>
                <a:cubicBezTo>
                  <a:pt x="3517" y="0"/>
                  <a:pt x="3517" y="0"/>
                  <a:pt x="3517" y="0"/>
                </a:cubicBezTo>
                <a:cubicBezTo>
                  <a:pt x="3506" y="0"/>
                  <a:pt x="3506" y="0"/>
                  <a:pt x="3506" y="0"/>
                </a:cubicBezTo>
                <a:lnTo>
                  <a:pt x="3506" y="92"/>
                </a:lnTo>
                <a:close/>
                <a:moveTo>
                  <a:pt x="3566" y="92"/>
                </a:moveTo>
                <a:cubicBezTo>
                  <a:pt x="3578" y="92"/>
                  <a:pt x="3578" y="92"/>
                  <a:pt x="3578" y="92"/>
                </a:cubicBezTo>
                <a:cubicBezTo>
                  <a:pt x="3578" y="0"/>
                  <a:pt x="3578" y="0"/>
                  <a:pt x="3578" y="0"/>
                </a:cubicBezTo>
                <a:cubicBezTo>
                  <a:pt x="3566" y="0"/>
                  <a:pt x="3566" y="0"/>
                  <a:pt x="3566" y="0"/>
                </a:cubicBezTo>
                <a:lnTo>
                  <a:pt x="3566" y="92"/>
                </a:lnTo>
                <a:close/>
                <a:moveTo>
                  <a:pt x="3145" y="92"/>
                </a:moveTo>
                <a:cubicBezTo>
                  <a:pt x="3157" y="92"/>
                  <a:pt x="3157" y="92"/>
                  <a:pt x="3157" y="92"/>
                </a:cubicBezTo>
                <a:cubicBezTo>
                  <a:pt x="3157" y="0"/>
                  <a:pt x="3157" y="0"/>
                  <a:pt x="3157" y="0"/>
                </a:cubicBezTo>
                <a:cubicBezTo>
                  <a:pt x="3145" y="0"/>
                  <a:pt x="3145" y="0"/>
                  <a:pt x="3145" y="0"/>
                </a:cubicBezTo>
                <a:lnTo>
                  <a:pt x="3145" y="92"/>
                </a:lnTo>
                <a:close/>
                <a:moveTo>
                  <a:pt x="2183" y="92"/>
                </a:moveTo>
                <a:cubicBezTo>
                  <a:pt x="2195" y="92"/>
                  <a:pt x="2195" y="92"/>
                  <a:pt x="2195" y="92"/>
                </a:cubicBezTo>
                <a:cubicBezTo>
                  <a:pt x="2195" y="0"/>
                  <a:pt x="2195" y="0"/>
                  <a:pt x="2195" y="0"/>
                </a:cubicBezTo>
                <a:cubicBezTo>
                  <a:pt x="2183" y="0"/>
                  <a:pt x="2183" y="0"/>
                  <a:pt x="2183" y="0"/>
                </a:cubicBezTo>
                <a:lnTo>
                  <a:pt x="2183" y="92"/>
                </a:lnTo>
                <a:close/>
                <a:moveTo>
                  <a:pt x="2204" y="92"/>
                </a:moveTo>
                <a:cubicBezTo>
                  <a:pt x="2215" y="92"/>
                  <a:pt x="2215" y="92"/>
                  <a:pt x="2215" y="92"/>
                </a:cubicBezTo>
                <a:cubicBezTo>
                  <a:pt x="2215" y="0"/>
                  <a:pt x="2215" y="0"/>
                  <a:pt x="2215" y="0"/>
                </a:cubicBezTo>
                <a:cubicBezTo>
                  <a:pt x="2204" y="0"/>
                  <a:pt x="2204" y="0"/>
                  <a:pt x="2204" y="0"/>
                </a:cubicBezTo>
                <a:lnTo>
                  <a:pt x="2204" y="92"/>
                </a:lnTo>
                <a:close/>
                <a:moveTo>
                  <a:pt x="2224" y="92"/>
                </a:moveTo>
                <a:cubicBezTo>
                  <a:pt x="2235" y="92"/>
                  <a:pt x="2235" y="92"/>
                  <a:pt x="2235" y="92"/>
                </a:cubicBezTo>
                <a:cubicBezTo>
                  <a:pt x="2235" y="0"/>
                  <a:pt x="2235" y="0"/>
                  <a:pt x="2235" y="0"/>
                </a:cubicBezTo>
                <a:cubicBezTo>
                  <a:pt x="2224" y="0"/>
                  <a:pt x="2224" y="0"/>
                  <a:pt x="2224" y="0"/>
                </a:cubicBezTo>
                <a:lnTo>
                  <a:pt x="2224" y="92"/>
                </a:lnTo>
                <a:close/>
                <a:moveTo>
                  <a:pt x="2143" y="92"/>
                </a:moveTo>
                <a:cubicBezTo>
                  <a:pt x="2155" y="92"/>
                  <a:pt x="2155" y="92"/>
                  <a:pt x="2155" y="92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43" y="0"/>
                  <a:pt x="2143" y="0"/>
                  <a:pt x="2143" y="0"/>
                </a:cubicBezTo>
                <a:lnTo>
                  <a:pt x="2143" y="92"/>
                </a:lnTo>
                <a:close/>
                <a:moveTo>
                  <a:pt x="2163" y="92"/>
                </a:moveTo>
                <a:cubicBezTo>
                  <a:pt x="2175" y="92"/>
                  <a:pt x="2175" y="92"/>
                  <a:pt x="2175" y="92"/>
                </a:cubicBezTo>
                <a:cubicBezTo>
                  <a:pt x="2175" y="0"/>
                  <a:pt x="2175" y="0"/>
                  <a:pt x="2175" y="0"/>
                </a:cubicBezTo>
                <a:cubicBezTo>
                  <a:pt x="2163" y="0"/>
                  <a:pt x="2163" y="0"/>
                  <a:pt x="2163" y="0"/>
                </a:cubicBezTo>
                <a:lnTo>
                  <a:pt x="2163" y="92"/>
                </a:lnTo>
                <a:close/>
                <a:moveTo>
                  <a:pt x="2304" y="92"/>
                </a:moveTo>
                <a:cubicBezTo>
                  <a:pt x="2316" y="92"/>
                  <a:pt x="2316" y="92"/>
                  <a:pt x="2316" y="92"/>
                </a:cubicBezTo>
                <a:cubicBezTo>
                  <a:pt x="2316" y="0"/>
                  <a:pt x="2316" y="0"/>
                  <a:pt x="2316" y="0"/>
                </a:cubicBezTo>
                <a:cubicBezTo>
                  <a:pt x="2304" y="0"/>
                  <a:pt x="2304" y="0"/>
                  <a:pt x="2304" y="0"/>
                </a:cubicBezTo>
                <a:lnTo>
                  <a:pt x="2304" y="92"/>
                </a:lnTo>
                <a:close/>
                <a:moveTo>
                  <a:pt x="2244" y="92"/>
                </a:moveTo>
                <a:cubicBezTo>
                  <a:pt x="2256" y="92"/>
                  <a:pt x="2256" y="92"/>
                  <a:pt x="2256" y="92"/>
                </a:cubicBezTo>
                <a:cubicBezTo>
                  <a:pt x="2256" y="0"/>
                  <a:pt x="2256" y="0"/>
                  <a:pt x="2256" y="0"/>
                </a:cubicBezTo>
                <a:cubicBezTo>
                  <a:pt x="2244" y="0"/>
                  <a:pt x="2244" y="0"/>
                  <a:pt x="2244" y="0"/>
                </a:cubicBezTo>
                <a:lnTo>
                  <a:pt x="2244" y="92"/>
                </a:lnTo>
                <a:close/>
                <a:moveTo>
                  <a:pt x="2123" y="92"/>
                </a:moveTo>
                <a:cubicBezTo>
                  <a:pt x="2135" y="92"/>
                  <a:pt x="2135" y="92"/>
                  <a:pt x="2135" y="92"/>
                </a:cubicBezTo>
                <a:cubicBezTo>
                  <a:pt x="2135" y="0"/>
                  <a:pt x="2135" y="0"/>
                  <a:pt x="2135" y="0"/>
                </a:cubicBezTo>
                <a:cubicBezTo>
                  <a:pt x="2123" y="0"/>
                  <a:pt x="2123" y="0"/>
                  <a:pt x="2123" y="0"/>
                </a:cubicBezTo>
                <a:lnTo>
                  <a:pt x="2123" y="92"/>
                </a:lnTo>
                <a:close/>
                <a:moveTo>
                  <a:pt x="2324" y="92"/>
                </a:moveTo>
                <a:cubicBezTo>
                  <a:pt x="2336" y="92"/>
                  <a:pt x="2336" y="92"/>
                  <a:pt x="2336" y="92"/>
                </a:cubicBezTo>
                <a:cubicBezTo>
                  <a:pt x="2336" y="0"/>
                  <a:pt x="2336" y="0"/>
                  <a:pt x="2336" y="0"/>
                </a:cubicBezTo>
                <a:cubicBezTo>
                  <a:pt x="2324" y="0"/>
                  <a:pt x="2324" y="0"/>
                  <a:pt x="2324" y="0"/>
                </a:cubicBezTo>
                <a:lnTo>
                  <a:pt x="2324" y="92"/>
                </a:lnTo>
                <a:close/>
                <a:moveTo>
                  <a:pt x="2344" y="92"/>
                </a:moveTo>
                <a:cubicBezTo>
                  <a:pt x="2356" y="92"/>
                  <a:pt x="2356" y="92"/>
                  <a:pt x="2356" y="92"/>
                </a:cubicBezTo>
                <a:cubicBezTo>
                  <a:pt x="2356" y="0"/>
                  <a:pt x="2356" y="0"/>
                  <a:pt x="2356" y="0"/>
                </a:cubicBezTo>
                <a:cubicBezTo>
                  <a:pt x="2344" y="0"/>
                  <a:pt x="2344" y="0"/>
                  <a:pt x="2344" y="0"/>
                </a:cubicBezTo>
                <a:lnTo>
                  <a:pt x="2344" y="92"/>
                </a:lnTo>
                <a:close/>
                <a:moveTo>
                  <a:pt x="2264" y="92"/>
                </a:moveTo>
                <a:cubicBezTo>
                  <a:pt x="2276" y="92"/>
                  <a:pt x="2276" y="92"/>
                  <a:pt x="2276" y="92"/>
                </a:cubicBezTo>
                <a:cubicBezTo>
                  <a:pt x="2276" y="0"/>
                  <a:pt x="2276" y="0"/>
                  <a:pt x="2276" y="0"/>
                </a:cubicBezTo>
                <a:cubicBezTo>
                  <a:pt x="2264" y="0"/>
                  <a:pt x="2264" y="0"/>
                  <a:pt x="2264" y="0"/>
                </a:cubicBezTo>
                <a:lnTo>
                  <a:pt x="2264" y="92"/>
                </a:lnTo>
                <a:close/>
                <a:moveTo>
                  <a:pt x="2284" y="92"/>
                </a:moveTo>
                <a:cubicBezTo>
                  <a:pt x="2296" y="92"/>
                  <a:pt x="2296" y="92"/>
                  <a:pt x="2296" y="92"/>
                </a:cubicBezTo>
                <a:cubicBezTo>
                  <a:pt x="2296" y="0"/>
                  <a:pt x="2296" y="0"/>
                  <a:pt x="2296" y="0"/>
                </a:cubicBezTo>
                <a:cubicBezTo>
                  <a:pt x="2284" y="0"/>
                  <a:pt x="2284" y="0"/>
                  <a:pt x="2284" y="0"/>
                </a:cubicBezTo>
                <a:lnTo>
                  <a:pt x="2284" y="92"/>
                </a:lnTo>
                <a:close/>
                <a:moveTo>
                  <a:pt x="1943" y="92"/>
                </a:moveTo>
                <a:cubicBezTo>
                  <a:pt x="1955" y="92"/>
                  <a:pt x="1955" y="92"/>
                  <a:pt x="1955" y="92"/>
                </a:cubicBezTo>
                <a:cubicBezTo>
                  <a:pt x="1955" y="0"/>
                  <a:pt x="1955" y="0"/>
                  <a:pt x="1955" y="0"/>
                </a:cubicBezTo>
                <a:cubicBezTo>
                  <a:pt x="1943" y="0"/>
                  <a:pt x="1943" y="0"/>
                  <a:pt x="1943" y="0"/>
                </a:cubicBezTo>
                <a:lnTo>
                  <a:pt x="1943" y="92"/>
                </a:lnTo>
                <a:close/>
                <a:moveTo>
                  <a:pt x="1983" y="92"/>
                </a:moveTo>
                <a:cubicBezTo>
                  <a:pt x="1995" y="92"/>
                  <a:pt x="1995" y="92"/>
                  <a:pt x="1995" y="92"/>
                </a:cubicBezTo>
                <a:cubicBezTo>
                  <a:pt x="1995" y="0"/>
                  <a:pt x="1995" y="0"/>
                  <a:pt x="1995" y="0"/>
                </a:cubicBezTo>
                <a:cubicBezTo>
                  <a:pt x="1983" y="0"/>
                  <a:pt x="1983" y="0"/>
                  <a:pt x="1983" y="0"/>
                </a:cubicBezTo>
                <a:lnTo>
                  <a:pt x="1983" y="92"/>
                </a:lnTo>
                <a:close/>
                <a:moveTo>
                  <a:pt x="1963" y="92"/>
                </a:moveTo>
                <a:cubicBezTo>
                  <a:pt x="1975" y="92"/>
                  <a:pt x="1975" y="92"/>
                  <a:pt x="1975" y="92"/>
                </a:cubicBezTo>
                <a:cubicBezTo>
                  <a:pt x="1975" y="0"/>
                  <a:pt x="1975" y="0"/>
                  <a:pt x="1975" y="0"/>
                </a:cubicBezTo>
                <a:cubicBezTo>
                  <a:pt x="1963" y="0"/>
                  <a:pt x="1963" y="0"/>
                  <a:pt x="1963" y="0"/>
                </a:cubicBezTo>
                <a:lnTo>
                  <a:pt x="1963" y="92"/>
                </a:lnTo>
                <a:close/>
                <a:moveTo>
                  <a:pt x="1923" y="92"/>
                </a:moveTo>
                <a:cubicBezTo>
                  <a:pt x="1935" y="92"/>
                  <a:pt x="1935" y="92"/>
                  <a:pt x="1935" y="92"/>
                </a:cubicBezTo>
                <a:cubicBezTo>
                  <a:pt x="1935" y="0"/>
                  <a:pt x="1935" y="0"/>
                  <a:pt x="1935" y="0"/>
                </a:cubicBezTo>
                <a:cubicBezTo>
                  <a:pt x="1923" y="0"/>
                  <a:pt x="1923" y="0"/>
                  <a:pt x="1923" y="0"/>
                </a:cubicBezTo>
                <a:lnTo>
                  <a:pt x="1923" y="92"/>
                </a:lnTo>
                <a:close/>
                <a:moveTo>
                  <a:pt x="1903" y="92"/>
                </a:moveTo>
                <a:cubicBezTo>
                  <a:pt x="1915" y="92"/>
                  <a:pt x="1915" y="92"/>
                  <a:pt x="1915" y="92"/>
                </a:cubicBezTo>
                <a:cubicBezTo>
                  <a:pt x="1915" y="0"/>
                  <a:pt x="1915" y="0"/>
                  <a:pt x="1915" y="0"/>
                </a:cubicBezTo>
                <a:cubicBezTo>
                  <a:pt x="1903" y="0"/>
                  <a:pt x="1903" y="0"/>
                  <a:pt x="1903" y="0"/>
                </a:cubicBezTo>
                <a:lnTo>
                  <a:pt x="1903" y="92"/>
                </a:lnTo>
                <a:close/>
                <a:moveTo>
                  <a:pt x="2003" y="92"/>
                </a:moveTo>
                <a:cubicBezTo>
                  <a:pt x="2015" y="92"/>
                  <a:pt x="2015" y="92"/>
                  <a:pt x="2015" y="92"/>
                </a:cubicBezTo>
                <a:cubicBezTo>
                  <a:pt x="2015" y="0"/>
                  <a:pt x="2015" y="0"/>
                  <a:pt x="2015" y="0"/>
                </a:cubicBezTo>
                <a:cubicBezTo>
                  <a:pt x="2003" y="0"/>
                  <a:pt x="2003" y="0"/>
                  <a:pt x="2003" y="0"/>
                </a:cubicBezTo>
                <a:lnTo>
                  <a:pt x="2003" y="92"/>
                </a:lnTo>
                <a:close/>
                <a:moveTo>
                  <a:pt x="2083" y="92"/>
                </a:moveTo>
                <a:cubicBezTo>
                  <a:pt x="2095" y="92"/>
                  <a:pt x="2095" y="92"/>
                  <a:pt x="2095" y="92"/>
                </a:cubicBezTo>
                <a:cubicBezTo>
                  <a:pt x="2095" y="0"/>
                  <a:pt x="2095" y="0"/>
                  <a:pt x="2095" y="0"/>
                </a:cubicBezTo>
                <a:cubicBezTo>
                  <a:pt x="2083" y="0"/>
                  <a:pt x="2083" y="0"/>
                  <a:pt x="2083" y="0"/>
                </a:cubicBezTo>
                <a:lnTo>
                  <a:pt x="2083" y="92"/>
                </a:lnTo>
                <a:close/>
                <a:moveTo>
                  <a:pt x="2103" y="92"/>
                </a:moveTo>
                <a:cubicBezTo>
                  <a:pt x="2115" y="92"/>
                  <a:pt x="2115" y="92"/>
                  <a:pt x="2115" y="92"/>
                </a:cubicBezTo>
                <a:cubicBezTo>
                  <a:pt x="2115" y="0"/>
                  <a:pt x="2115" y="0"/>
                  <a:pt x="2115" y="0"/>
                </a:cubicBezTo>
                <a:cubicBezTo>
                  <a:pt x="2103" y="0"/>
                  <a:pt x="2103" y="0"/>
                  <a:pt x="2103" y="0"/>
                </a:cubicBezTo>
                <a:lnTo>
                  <a:pt x="2103" y="92"/>
                </a:lnTo>
                <a:close/>
                <a:moveTo>
                  <a:pt x="2063" y="92"/>
                </a:moveTo>
                <a:cubicBezTo>
                  <a:pt x="2075" y="92"/>
                  <a:pt x="2075" y="92"/>
                  <a:pt x="2075" y="92"/>
                </a:cubicBezTo>
                <a:cubicBezTo>
                  <a:pt x="2075" y="0"/>
                  <a:pt x="2075" y="0"/>
                  <a:pt x="2075" y="0"/>
                </a:cubicBezTo>
                <a:cubicBezTo>
                  <a:pt x="2063" y="0"/>
                  <a:pt x="2063" y="0"/>
                  <a:pt x="2063" y="0"/>
                </a:cubicBezTo>
                <a:lnTo>
                  <a:pt x="2063" y="92"/>
                </a:lnTo>
                <a:close/>
                <a:moveTo>
                  <a:pt x="2023" y="92"/>
                </a:moveTo>
                <a:cubicBezTo>
                  <a:pt x="2035" y="92"/>
                  <a:pt x="2035" y="92"/>
                  <a:pt x="2035" y="92"/>
                </a:cubicBezTo>
                <a:cubicBezTo>
                  <a:pt x="2035" y="0"/>
                  <a:pt x="2035" y="0"/>
                  <a:pt x="2035" y="0"/>
                </a:cubicBezTo>
                <a:cubicBezTo>
                  <a:pt x="2023" y="0"/>
                  <a:pt x="2023" y="0"/>
                  <a:pt x="2023" y="0"/>
                </a:cubicBezTo>
                <a:lnTo>
                  <a:pt x="2023" y="92"/>
                </a:lnTo>
                <a:close/>
                <a:moveTo>
                  <a:pt x="2043" y="92"/>
                </a:moveTo>
                <a:cubicBezTo>
                  <a:pt x="2055" y="92"/>
                  <a:pt x="2055" y="92"/>
                  <a:pt x="2055" y="92"/>
                </a:cubicBezTo>
                <a:cubicBezTo>
                  <a:pt x="2055" y="0"/>
                  <a:pt x="2055" y="0"/>
                  <a:pt x="2055" y="0"/>
                </a:cubicBezTo>
                <a:cubicBezTo>
                  <a:pt x="2043" y="0"/>
                  <a:pt x="2043" y="0"/>
                  <a:pt x="2043" y="0"/>
                </a:cubicBezTo>
                <a:lnTo>
                  <a:pt x="2043" y="92"/>
                </a:lnTo>
                <a:close/>
                <a:moveTo>
                  <a:pt x="2564" y="92"/>
                </a:moveTo>
                <a:cubicBezTo>
                  <a:pt x="2576" y="92"/>
                  <a:pt x="2576" y="92"/>
                  <a:pt x="2576" y="92"/>
                </a:cubicBezTo>
                <a:cubicBezTo>
                  <a:pt x="2576" y="0"/>
                  <a:pt x="2576" y="0"/>
                  <a:pt x="2576" y="0"/>
                </a:cubicBezTo>
                <a:cubicBezTo>
                  <a:pt x="2564" y="0"/>
                  <a:pt x="2564" y="0"/>
                  <a:pt x="2564" y="0"/>
                </a:cubicBezTo>
                <a:lnTo>
                  <a:pt x="2564" y="92"/>
                </a:lnTo>
                <a:close/>
                <a:moveTo>
                  <a:pt x="2664" y="92"/>
                </a:moveTo>
                <a:cubicBezTo>
                  <a:pt x="2676" y="92"/>
                  <a:pt x="2676" y="92"/>
                  <a:pt x="2676" y="92"/>
                </a:cubicBezTo>
                <a:cubicBezTo>
                  <a:pt x="2676" y="0"/>
                  <a:pt x="2676" y="0"/>
                  <a:pt x="2676" y="0"/>
                </a:cubicBezTo>
                <a:cubicBezTo>
                  <a:pt x="2664" y="0"/>
                  <a:pt x="2664" y="0"/>
                  <a:pt x="2664" y="0"/>
                </a:cubicBezTo>
                <a:lnTo>
                  <a:pt x="2664" y="92"/>
                </a:lnTo>
                <a:close/>
                <a:moveTo>
                  <a:pt x="2684" y="92"/>
                </a:moveTo>
                <a:cubicBezTo>
                  <a:pt x="2696" y="92"/>
                  <a:pt x="2696" y="92"/>
                  <a:pt x="2696" y="92"/>
                </a:cubicBezTo>
                <a:cubicBezTo>
                  <a:pt x="2696" y="0"/>
                  <a:pt x="2696" y="0"/>
                  <a:pt x="2696" y="0"/>
                </a:cubicBezTo>
                <a:cubicBezTo>
                  <a:pt x="2684" y="0"/>
                  <a:pt x="2684" y="0"/>
                  <a:pt x="2684" y="0"/>
                </a:cubicBezTo>
                <a:lnTo>
                  <a:pt x="2684" y="92"/>
                </a:lnTo>
                <a:close/>
                <a:moveTo>
                  <a:pt x="2604" y="92"/>
                </a:moveTo>
                <a:cubicBezTo>
                  <a:pt x="2616" y="92"/>
                  <a:pt x="2616" y="92"/>
                  <a:pt x="2616" y="92"/>
                </a:cubicBezTo>
                <a:cubicBezTo>
                  <a:pt x="2616" y="0"/>
                  <a:pt x="2616" y="0"/>
                  <a:pt x="2616" y="0"/>
                </a:cubicBezTo>
                <a:cubicBezTo>
                  <a:pt x="2604" y="0"/>
                  <a:pt x="2604" y="0"/>
                  <a:pt x="2604" y="0"/>
                </a:cubicBezTo>
                <a:lnTo>
                  <a:pt x="2604" y="92"/>
                </a:lnTo>
                <a:close/>
                <a:moveTo>
                  <a:pt x="2624" y="92"/>
                </a:moveTo>
                <a:cubicBezTo>
                  <a:pt x="2636" y="92"/>
                  <a:pt x="2636" y="92"/>
                  <a:pt x="2636" y="92"/>
                </a:cubicBezTo>
                <a:cubicBezTo>
                  <a:pt x="2636" y="0"/>
                  <a:pt x="2636" y="0"/>
                  <a:pt x="2636" y="0"/>
                </a:cubicBezTo>
                <a:cubicBezTo>
                  <a:pt x="2624" y="0"/>
                  <a:pt x="2624" y="0"/>
                  <a:pt x="2624" y="0"/>
                </a:cubicBezTo>
                <a:lnTo>
                  <a:pt x="2624" y="92"/>
                </a:lnTo>
                <a:close/>
                <a:moveTo>
                  <a:pt x="2644" y="92"/>
                </a:moveTo>
                <a:cubicBezTo>
                  <a:pt x="2656" y="92"/>
                  <a:pt x="2656" y="92"/>
                  <a:pt x="2656" y="92"/>
                </a:cubicBezTo>
                <a:cubicBezTo>
                  <a:pt x="2656" y="0"/>
                  <a:pt x="2656" y="0"/>
                  <a:pt x="2656" y="0"/>
                </a:cubicBezTo>
                <a:cubicBezTo>
                  <a:pt x="2644" y="0"/>
                  <a:pt x="2644" y="0"/>
                  <a:pt x="2644" y="0"/>
                </a:cubicBezTo>
                <a:lnTo>
                  <a:pt x="2644" y="92"/>
                </a:lnTo>
                <a:close/>
                <a:moveTo>
                  <a:pt x="2704" y="92"/>
                </a:moveTo>
                <a:cubicBezTo>
                  <a:pt x="2716" y="92"/>
                  <a:pt x="2716" y="92"/>
                  <a:pt x="2716" y="92"/>
                </a:cubicBezTo>
                <a:cubicBezTo>
                  <a:pt x="2716" y="0"/>
                  <a:pt x="2716" y="0"/>
                  <a:pt x="2716" y="0"/>
                </a:cubicBezTo>
                <a:cubicBezTo>
                  <a:pt x="2704" y="0"/>
                  <a:pt x="2704" y="0"/>
                  <a:pt x="2704" y="0"/>
                </a:cubicBezTo>
                <a:lnTo>
                  <a:pt x="2704" y="92"/>
                </a:lnTo>
                <a:close/>
                <a:moveTo>
                  <a:pt x="2804" y="92"/>
                </a:moveTo>
                <a:cubicBezTo>
                  <a:pt x="2816" y="92"/>
                  <a:pt x="2816" y="92"/>
                  <a:pt x="2816" y="92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04" y="0"/>
                  <a:pt x="2804" y="0"/>
                  <a:pt x="2804" y="0"/>
                </a:cubicBezTo>
                <a:lnTo>
                  <a:pt x="2804" y="92"/>
                </a:lnTo>
                <a:close/>
                <a:moveTo>
                  <a:pt x="2364" y="92"/>
                </a:moveTo>
                <a:cubicBezTo>
                  <a:pt x="2376" y="92"/>
                  <a:pt x="2376" y="92"/>
                  <a:pt x="2376" y="92"/>
                </a:cubicBezTo>
                <a:cubicBezTo>
                  <a:pt x="2376" y="0"/>
                  <a:pt x="2376" y="0"/>
                  <a:pt x="2376" y="0"/>
                </a:cubicBezTo>
                <a:cubicBezTo>
                  <a:pt x="2364" y="0"/>
                  <a:pt x="2364" y="0"/>
                  <a:pt x="2364" y="0"/>
                </a:cubicBezTo>
                <a:lnTo>
                  <a:pt x="2364" y="92"/>
                </a:lnTo>
                <a:close/>
                <a:moveTo>
                  <a:pt x="2764" y="92"/>
                </a:moveTo>
                <a:cubicBezTo>
                  <a:pt x="2776" y="92"/>
                  <a:pt x="2776" y="92"/>
                  <a:pt x="2776" y="92"/>
                </a:cubicBezTo>
                <a:cubicBezTo>
                  <a:pt x="2776" y="0"/>
                  <a:pt x="2776" y="0"/>
                  <a:pt x="2776" y="0"/>
                </a:cubicBezTo>
                <a:cubicBezTo>
                  <a:pt x="2764" y="0"/>
                  <a:pt x="2764" y="0"/>
                  <a:pt x="2764" y="0"/>
                </a:cubicBezTo>
                <a:lnTo>
                  <a:pt x="2764" y="92"/>
                </a:lnTo>
                <a:close/>
                <a:moveTo>
                  <a:pt x="2724" y="92"/>
                </a:moveTo>
                <a:cubicBezTo>
                  <a:pt x="2736" y="92"/>
                  <a:pt x="2736" y="92"/>
                  <a:pt x="2736" y="92"/>
                </a:cubicBezTo>
                <a:cubicBezTo>
                  <a:pt x="2736" y="0"/>
                  <a:pt x="2736" y="0"/>
                  <a:pt x="2736" y="0"/>
                </a:cubicBezTo>
                <a:cubicBezTo>
                  <a:pt x="2724" y="0"/>
                  <a:pt x="2724" y="0"/>
                  <a:pt x="2724" y="0"/>
                </a:cubicBezTo>
                <a:lnTo>
                  <a:pt x="2724" y="92"/>
                </a:lnTo>
                <a:close/>
                <a:moveTo>
                  <a:pt x="2744" y="92"/>
                </a:moveTo>
                <a:cubicBezTo>
                  <a:pt x="2756" y="92"/>
                  <a:pt x="2756" y="92"/>
                  <a:pt x="2756" y="92"/>
                </a:cubicBezTo>
                <a:cubicBezTo>
                  <a:pt x="2756" y="0"/>
                  <a:pt x="2756" y="0"/>
                  <a:pt x="2756" y="0"/>
                </a:cubicBezTo>
                <a:cubicBezTo>
                  <a:pt x="2744" y="0"/>
                  <a:pt x="2744" y="0"/>
                  <a:pt x="2744" y="0"/>
                </a:cubicBezTo>
                <a:lnTo>
                  <a:pt x="2744" y="92"/>
                </a:lnTo>
                <a:close/>
                <a:moveTo>
                  <a:pt x="2784" y="92"/>
                </a:moveTo>
                <a:cubicBezTo>
                  <a:pt x="2796" y="92"/>
                  <a:pt x="2796" y="92"/>
                  <a:pt x="2796" y="92"/>
                </a:cubicBezTo>
                <a:cubicBezTo>
                  <a:pt x="2796" y="0"/>
                  <a:pt x="2796" y="0"/>
                  <a:pt x="2796" y="0"/>
                </a:cubicBezTo>
                <a:cubicBezTo>
                  <a:pt x="2784" y="0"/>
                  <a:pt x="2784" y="0"/>
                  <a:pt x="2784" y="0"/>
                </a:cubicBezTo>
                <a:lnTo>
                  <a:pt x="2784" y="92"/>
                </a:lnTo>
                <a:close/>
                <a:moveTo>
                  <a:pt x="2424" y="92"/>
                </a:moveTo>
                <a:cubicBezTo>
                  <a:pt x="2436" y="92"/>
                  <a:pt x="2436" y="92"/>
                  <a:pt x="2436" y="92"/>
                </a:cubicBezTo>
                <a:cubicBezTo>
                  <a:pt x="2436" y="0"/>
                  <a:pt x="2436" y="0"/>
                  <a:pt x="2436" y="0"/>
                </a:cubicBezTo>
                <a:cubicBezTo>
                  <a:pt x="2424" y="0"/>
                  <a:pt x="2424" y="0"/>
                  <a:pt x="2424" y="0"/>
                </a:cubicBezTo>
                <a:lnTo>
                  <a:pt x="2424" y="92"/>
                </a:lnTo>
                <a:close/>
                <a:moveTo>
                  <a:pt x="2444" y="92"/>
                </a:moveTo>
                <a:cubicBezTo>
                  <a:pt x="2456" y="92"/>
                  <a:pt x="2456" y="92"/>
                  <a:pt x="2456" y="92"/>
                </a:cubicBezTo>
                <a:cubicBezTo>
                  <a:pt x="2456" y="0"/>
                  <a:pt x="2456" y="0"/>
                  <a:pt x="2456" y="0"/>
                </a:cubicBezTo>
                <a:cubicBezTo>
                  <a:pt x="2444" y="0"/>
                  <a:pt x="2444" y="0"/>
                  <a:pt x="2444" y="0"/>
                </a:cubicBezTo>
                <a:lnTo>
                  <a:pt x="2444" y="92"/>
                </a:lnTo>
                <a:close/>
                <a:moveTo>
                  <a:pt x="2464" y="92"/>
                </a:moveTo>
                <a:cubicBezTo>
                  <a:pt x="2476" y="92"/>
                  <a:pt x="2476" y="92"/>
                  <a:pt x="2476" y="92"/>
                </a:cubicBezTo>
                <a:cubicBezTo>
                  <a:pt x="2476" y="0"/>
                  <a:pt x="2476" y="0"/>
                  <a:pt x="2476" y="0"/>
                </a:cubicBezTo>
                <a:cubicBezTo>
                  <a:pt x="2464" y="0"/>
                  <a:pt x="2464" y="0"/>
                  <a:pt x="2464" y="0"/>
                </a:cubicBezTo>
                <a:lnTo>
                  <a:pt x="2464" y="92"/>
                </a:lnTo>
                <a:close/>
                <a:moveTo>
                  <a:pt x="2384" y="92"/>
                </a:moveTo>
                <a:cubicBezTo>
                  <a:pt x="2396" y="92"/>
                  <a:pt x="2396" y="92"/>
                  <a:pt x="2396" y="92"/>
                </a:cubicBezTo>
                <a:cubicBezTo>
                  <a:pt x="2396" y="0"/>
                  <a:pt x="2396" y="0"/>
                  <a:pt x="2396" y="0"/>
                </a:cubicBezTo>
                <a:cubicBezTo>
                  <a:pt x="2384" y="0"/>
                  <a:pt x="2384" y="0"/>
                  <a:pt x="2384" y="0"/>
                </a:cubicBezTo>
                <a:lnTo>
                  <a:pt x="2384" y="92"/>
                </a:lnTo>
                <a:close/>
                <a:moveTo>
                  <a:pt x="2404" y="92"/>
                </a:moveTo>
                <a:cubicBezTo>
                  <a:pt x="2416" y="92"/>
                  <a:pt x="2416" y="92"/>
                  <a:pt x="2416" y="92"/>
                </a:cubicBezTo>
                <a:cubicBezTo>
                  <a:pt x="2416" y="0"/>
                  <a:pt x="2416" y="0"/>
                  <a:pt x="2416" y="0"/>
                </a:cubicBezTo>
                <a:cubicBezTo>
                  <a:pt x="2404" y="0"/>
                  <a:pt x="2404" y="0"/>
                  <a:pt x="2404" y="0"/>
                </a:cubicBezTo>
                <a:lnTo>
                  <a:pt x="2404" y="92"/>
                </a:lnTo>
                <a:close/>
                <a:moveTo>
                  <a:pt x="2524" y="92"/>
                </a:moveTo>
                <a:cubicBezTo>
                  <a:pt x="2536" y="92"/>
                  <a:pt x="2536" y="92"/>
                  <a:pt x="2536" y="92"/>
                </a:cubicBezTo>
                <a:cubicBezTo>
                  <a:pt x="2536" y="0"/>
                  <a:pt x="2536" y="0"/>
                  <a:pt x="2536" y="0"/>
                </a:cubicBezTo>
                <a:cubicBezTo>
                  <a:pt x="2524" y="0"/>
                  <a:pt x="2524" y="0"/>
                  <a:pt x="2524" y="0"/>
                </a:cubicBezTo>
                <a:lnTo>
                  <a:pt x="2524" y="92"/>
                </a:lnTo>
                <a:close/>
                <a:moveTo>
                  <a:pt x="2824" y="92"/>
                </a:moveTo>
                <a:cubicBezTo>
                  <a:pt x="2836" y="92"/>
                  <a:pt x="2836" y="92"/>
                  <a:pt x="2836" y="92"/>
                </a:cubicBezTo>
                <a:cubicBezTo>
                  <a:pt x="2836" y="0"/>
                  <a:pt x="2836" y="0"/>
                  <a:pt x="2836" y="0"/>
                </a:cubicBezTo>
                <a:cubicBezTo>
                  <a:pt x="2824" y="0"/>
                  <a:pt x="2824" y="0"/>
                  <a:pt x="2824" y="0"/>
                </a:cubicBezTo>
                <a:lnTo>
                  <a:pt x="2824" y="92"/>
                </a:lnTo>
                <a:close/>
                <a:moveTo>
                  <a:pt x="2544" y="92"/>
                </a:moveTo>
                <a:cubicBezTo>
                  <a:pt x="2556" y="92"/>
                  <a:pt x="2556" y="92"/>
                  <a:pt x="2556" y="92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2544" y="0"/>
                  <a:pt x="2544" y="0"/>
                  <a:pt x="2544" y="0"/>
                </a:cubicBezTo>
                <a:lnTo>
                  <a:pt x="2544" y="92"/>
                </a:lnTo>
                <a:close/>
                <a:moveTo>
                  <a:pt x="2504" y="92"/>
                </a:moveTo>
                <a:cubicBezTo>
                  <a:pt x="2516" y="92"/>
                  <a:pt x="2516" y="92"/>
                  <a:pt x="2516" y="92"/>
                </a:cubicBezTo>
                <a:cubicBezTo>
                  <a:pt x="2516" y="0"/>
                  <a:pt x="2516" y="0"/>
                  <a:pt x="2516" y="0"/>
                </a:cubicBezTo>
                <a:cubicBezTo>
                  <a:pt x="2504" y="0"/>
                  <a:pt x="2504" y="0"/>
                  <a:pt x="2504" y="0"/>
                </a:cubicBezTo>
                <a:lnTo>
                  <a:pt x="2504" y="92"/>
                </a:lnTo>
                <a:close/>
                <a:moveTo>
                  <a:pt x="2484" y="92"/>
                </a:moveTo>
                <a:cubicBezTo>
                  <a:pt x="2496" y="92"/>
                  <a:pt x="2496" y="92"/>
                  <a:pt x="2496" y="92"/>
                </a:cubicBezTo>
                <a:cubicBezTo>
                  <a:pt x="2496" y="0"/>
                  <a:pt x="2496" y="0"/>
                  <a:pt x="2496" y="0"/>
                </a:cubicBezTo>
                <a:cubicBezTo>
                  <a:pt x="2484" y="0"/>
                  <a:pt x="2484" y="0"/>
                  <a:pt x="2484" y="0"/>
                </a:cubicBezTo>
                <a:lnTo>
                  <a:pt x="2484" y="92"/>
                </a:lnTo>
                <a:close/>
                <a:moveTo>
                  <a:pt x="2584" y="92"/>
                </a:moveTo>
                <a:cubicBezTo>
                  <a:pt x="2596" y="92"/>
                  <a:pt x="2596" y="92"/>
                  <a:pt x="2596" y="92"/>
                </a:cubicBezTo>
                <a:cubicBezTo>
                  <a:pt x="2596" y="0"/>
                  <a:pt x="2596" y="0"/>
                  <a:pt x="2596" y="0"/>
                </a:cubicBezTo>
                <a:cubicBezTo>
                  <a:pt x="2584" y="0"/>
                  <a:pt x="2584" y="0"/>
                  <a:pt x="2584" y="0"/>
                </a:cubicBezTo>
                <a:lnTo>
                  <a:pt x="2584" y="92"/>
                </a:lnTo>
                <a:close/>
              </a:path>
            </a:pathLst>
          </a:custGeom>
          <a:gradFill>
            <a:gsLst>
              <a:gs pos="0">
                <a:srgbClr val="FEFF00"/>
              </a:gs>
              <a:gs pos="33000">
                <a:srgbClr val="33AD58"/>
              </a:gs>
              <a:gs pos="61000">
                <a:srgbClr val="3EB34A"/>
              </a:gs>
              <a:gs pos="91000">
                <a:srgbClr val="089696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0669662" cy="6858000"/>
            <a:chOff x="0" y="0"/>
            <a:chExt cx="10669662" cy="68580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2050624" cy="6858000"/>
            </a:xfrm>
            <a:prstGeom prst="rect">
              <a:avLst/>
            </a:prstGeom>
            <a:gradFill>
              <a:gsLst>
                <a:gs pos="0">
                  <a:srgbClr val="3DB44A"/>
                </a:gs>
                <a:gs pos="33000">
                  <a:srgbClr val="3DB44A"/>
                </a:gs>
                <a:gs pos="100000">
                  <a:srgbClr val="29B9CD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20"/>
            <a:stretch/>
          </p:blipFill>
          <p:spPr>
            <a:xfrm flipH="1" flipV="1">
              <a:off x="0" y="3990414"/>
              <a:ext cx="10669662" cy="2867586"/>
            </a:xfrm>
            <a:prstGeom prst="rect">
              <a:avLst/>
            </a:prstGeom>
          </p:spPr>
        </p:pic>
      </p:grpSp>
      <p:sp>
        <p:nvSpPr>
          <p:cNvPr id="244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2241550"/>
            <a:ext cx="5837193" cy="26352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400" spc="-15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edit section header text styles</a:t>
            </a:r>
          </a:p>
        </p:txBody>
      </p:sp>
      <p:grpSp>
        <p:nvGrpSpPr>
          <p:cNvPr id="64" name="Group 4"/>
          <p:cNvGrpSpPr>
            <a:grpSpLocks noChangeAspect="1"/>
          </p:cNvGrpSpPr>
          <p:nvPr/>
        </p:nvGrpSpPr>
        <p:grpSpPr bwMode="auto">
          <a:xfrm>
            <a:off x="10470945" y="308955"/>
            <a:ext cx="1367170" cy="458530"/>
            <a:chOff x="-1682" y="309"/>
            <a:chExt cx="11044" cy="3704"/>
          </a:xfrm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2152" y="3360"/>
              <a:ext cx="7210" cy="653"/>
            </a:xfrm>
            <a:custGeom>
              <a:avLst/>
              <a:gdLst>
                <a:gd name="T0" fmla="*/ 80 w 3050"/>
                <a:gd name="T1" fmla="*/ 217 h 276"/>
                <a:gd name="T2" fmla="*/ 0 w 3050"/>
                <a:gd name="T3" fmla="*/ 24 h 276"/>
                <a:gd name="T4" fmla="*/ 190 w 3050"/>
                <a:gd name="T5" fmla="*/ 8 h 276"/>
                <a:gd name="T6" fmla="*/ 190 w 3050"/>
                <a:gd name="T7" fmla="*/ 112 h 276"/>
                <a:gd name="T8" fmla="*/ 277 w 3050"/>
                <a:gd name="T9" fmla="*/ 217 h 276"/>
                <a:gd name="T10" fmla="*/ 319 w 3050"/>
                <a:gd name="T11" fmla="*/ 145 h 276"/>
                <a:gd name="T12" fmla="*/ 385 w 3050"/>
                <a:gd name="T13" fmla="*/ 201 h 276"/>
                <a:gd name="T14" fmla="*/ 380 w 3050"/>
                <a:gd name="T15" fmla="*/ 66 h 276"/>
                <a:gd name="T16" fmla="*/ 416 w 3050"/>
                <a:gd name="T17" fmla="*/ 132 h 276"/>
                <a:gd name="T18" fmla="*/ 598 w 3050"/>
                <a:gd name="T19" fmla="*/ 24 h 276"/>
                <a:gd name="T20" fmla="*/ 578 w 3050"/>
                <a:gd name="T21" fmla="*/ 130 h 276"/>
                <a:gd name="T22" fmla="*/ 694 w 3050"/>
                <a:gd name="T23" fmla="*/ 49 h 276"/>
                <a:gd name="T24" fmla="*/ 714 w 3050"/>
                <a:gd name="T25" fmla="*/ 24 h 276"/>
                <a:gd name="T26" fmla="*/ 803 w 3050"/>
                <a:gd name="T27" fmla="*/ 70 h 276"/>
                <a:gd name="T28" fmla="*/ 775 w 3050"/>
                <a:gd name="T29" fmla="*/ 17 h 276"/>
                <a:gd name="T30" fmla="*/ 926 w 3050"/>
                <a:gd name="T31" fmla="*/ 66 h 276"/>
                <a:gd name="T32" fmla="*/ 858 w 3050"/>
                <a:gd name="T33" fmla="*/ 217 h 276"/>
                <a:gd name="T34" fmla="*/ 945 w 3050"/>
                <a:gd name="T35" fmla="*/ 115 h 276"/>
                <a:gd name="T36" fmla="*/ 926 w 3050"/>
                <a:gd name="T37" fmla="*/ 66 h 276"/>
                <a:gd name="T38" fmla="*/ 1068 w 3050"/>
                <a:gd name="T39" fmla="*/ 220 h 276"/>
                <a:gd name="T40" fmla="*/ 1133 w 3050"/>
                <a:gd name="T41" fmla="*/ 10 h 276"/>
                <a:gd name="T42" fmla="*/ 1072 w 3050"/>
                <a:gd name="T43" fmla="*/ 202 h 276"/>
                <a:gd name="T44" fmla="*/ 1110 w 3050"/>
                <a:gd name="T45" fmla="*/ 178 h 276"/>
                <a:gd name="T46" fmla="*/ 1170 w 3050"/>
                <a:gd name="T47" fmla="*/ 88 h 276"/>
                <a:gd name="T48" fmla="*/ 1220 w 3050"/>
                <a:gd name="T49" fmla="*/ 88 h 276"/>
                <a:gd name="T50" fmla="*/ 1220 w 3050"/>
                <a:gd name="T51" fmla="*/ 48 h 276"/>
                <a:gd name="T52" fmla="*/ 1241 w 3050"/>
                <a:gd name="T53" fmla="*/ 8 h 276"/>
                <a:gd name="T54" fmla="*/ 1314 w 3050"/>
                <a:gd name="T55" fmla="*/ 173 h 276"/>
                <a:gd name="T56" fmla="*/ 1332 w 3050"/>
                <a:gd name="T57" fmla="*/ 220 h 276"/>
                <a:gd name="T58" fmla="*/ 1400 w 3050"/>
                <a:gd name="T59" fmla="*/ 70 h 276"/>
                <a:gd name="T60" fmla="*/ 1477 w 3050"/>
                <a:gd name="T61" fmla="*/ 188 h 276"/>
                <a:gd name="T62" fmla="*/ 1483 w 3050"/>
                <a:gd name="T63" fmla="*/ 220 h 276"/>
                <a:gd name="T64" fmla="*/ 1613 w 3050"/>
                <a:gd name="T65" fmla="*/ 217 h 276"/>
                <a:gd name="T66" fmla="*/ 1613 w 3050"/>
                <a:gd name="T67" fmla="*/ 217 h 276"/>
                <a:gd name="T68" fmla="*/ 1749 w 3050"/>
                <a:gd name="T69" fmla="*/ 217 h 276"/>
                <a:gd name="T70" fmla="*/ 1670 w 3050"/>
                <a:gd name="T71" fmla="*/ 24 h 276"/>
                <a:gd name="T72" fmla="*/ 1981 w 3050"/>
                <a:gd name="T73" fmla="*/ 41 h 276"/>
                <a:gd name="T74" fmla="*/ 1900 w 3050"/>
                <a:gd name="T75" fmla="*/ 121 h 276"/>
                <a:gd name="T76" fmla="*/ 1981 w 3050"/>
                <a:gd name="T77" fmla="*/ 200 h 276"/>
                <a:gd name="T78" fmla="*/ 2183 w 3050"/>
                <a:gd name="T79" fmla="*/ 143 h 276"/>
                <a:gd name="T80" fmla="*/ 2119 w 3050"/>
                <a:gd name="T81" fmla="*/ 85 h 276"/>
                <a:gd name="T82" fmla="*/ 2329 w 3050"/>
                <a:gd name="T83" fmla="*/ 94 h 276"/>
                <a:gd name="T84" fmla="*/ 2227 w 3050"/>
                <a:gd name="T85" fmla="*/ 70 h 276"/>
                <a:gd name="T86" fmla="*/ 2287 w 3050"/>
                <a:gd name="T87" fmla="*/ 85 h 276"/>
                <a:gd name="T88" fmla="*/ 2332 w 3050"/>
                <a:gd name="T89" fmla="*/ 112 h 276"/>
                <a:gd name="T90" fmla="*/ 2413 w 3050"/>
                <a:gd name="T91" fmla="*/ 217 h 276"/>
                <a:gd name="T92" fmla="*/ 2489 w 3050"/>
                <a:gd name="T93" fmla="*/ 90 h 276"/>
                <a:gd name="T94" fmla="*/ 2490 w 3050"/>
                <a:gd name="T95" fmla="*/ 273 h 276"/>
                <a:gd name="T96" fmla="*/ 2532 w 3050"/>
                <a:gd name="T97" fmla="*/ 66 h 276"/>
                <a:gd name="T98" fmla="*/ 2527 w 3050"/>
                <a:gd name="T99" fmla="*/ 85 h 276"/>
                <a:gd name="T100" fmla="*/ 2729 w 3050"/>
                <a:gd name="T101" fmla="*/ 115 h 276"/>
                <a:gd name="T102" fmla="*/ 2674 w 3050"/>
                <a:gd name="T103" fmla="*/ 86 h 276"/>
                <a:gd name="T104" fmla="*/ 2618 w 3050"/>
                <a:gd name="T105" fmla="*/ 176 h 276"/>
                <a:gd name="T106" fmla="*/ 2742 w 3050"/>
                <a:gd name="T107" fmla="*/ 204 h 276"/>
                <a:gd name="T108" fmla="*/ 2643 w 3050"/>
                <a:gd name="T109" fmla="*/ 175 h 276"/>
                <a:gd name="T110" fmla="*/ 2852 w 3050"/>
                <a:gd name="T111" fmla="*/ 66 h 276"/>
                <a:gd name="T112" fmla="*/ 2784 w 3050"/>
                <a:gd name="T113" fmla="*/ 217 h 276"/>
                <a:gd name="T114" fmla="*/ 2871 w 3050"/>
                <a:gd name="T115" fmla="*/ 115 h 276"/>
                <a:gd name="T116" fmla="*/ 2852 w 3050"/>
                <a:gd name="T117" fmla="*/ 66 h 276"/>
                <a:gd name="T118" fmla="*/ 2920 w 3050"/>
                <a:gd name="T119" fmla="*/ 70 h 276"/>
                <a:gd name="T120" fmla="*/ 2934 w 3050"/>
                <a:gd name="T121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50" h="276">
                  <a:moveTo>
                    <a:pt x="0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80" y="217"/>
                    <a:pt x="80" y="217"/>
                    <a:pt x="80" y="217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45"/>
                  </a:lnTo>
                  <a:close/>
                  <a:moveTo>
                    <a:pt x="235" y="66"/>
                  </a:moveTo>
                  <a:cubicBezTo>
                    <a:pt x="216" y="66"/>
                    <a:pt x="201" y="76"/>
                    <a:pt x="190" y="91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7" y="217"/>
                    <a:pt x="167" y="217"/>
                    <a:pt x="167" y="217"/>
                  </a:cubicBezTo>
                  <a:cubicBezTo>
                    <a:pt x="190" y="217"/>
                    <a:pt x="190" y="217"/>
                    <a:pt x="190" y="2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200" y="96"/>
                    <a:pt x="212" y="85"/>
                    <a:pt x="229" y="85"/>
                  </a:cubicBezTo>
                  <a:cubicBezTo>
                    <a:pt x="244" y="85"/>
                    <a:pt x="254" y="92"/>
                    <a:pt x="254" y="115"/>
                  </a:cubicBezTo>
                  <a:cubicBezTo>
                    <a:pt x="254" y="217"/>
                    <a:pt x="254" y="217"/>
                    <a:pt x="254" y="217"/>
                  </a:cubicBezTo>
                  <a:cubicBezTo>
                    <a:pt x="277" y="217"/>
                    <a:pt x="277" y="217"/>
                    <a:pt x="277" y="217"/>
                  </a:cubicBezTo>
                  <a:cubicBezTo>
                    <a:pt x="277" y="111"/>
                    <a:pt x="277" y="111"/>
                    <a:pt x="277" y="111"/>
                  </a:cubicBezTo>
                  <a:cubicBezTo>
                    <a:pt x="277" y="84"/>
                    <a:pt x="261" y="66"/>
                    <a:pt x="235" y="66"/>
                  </a:cubicBezTo>
                  <a:close/>
                  <a:moveTo>
                    <a:pt x="380" y="66"/>
                  </a:moveTo>
                  <a:cubicBezTo>
                    <a:pt x="342" y="66"/>
                    <a:pt x="319" y="99"/>
                    <a:pt x="319" y="145"/>
                  </a:cubicBezTo>
                  <a:cubicBezTo>
                    <a:pt x="319" y="191"/>
                    <a:pt x="343" y="220"/>
                    <a:pt x="384" y="220"/>
                  </a:cubicBezTo>
                  <a:cubicBezTo>
                    <a:pt x="404" y="220"/>
                    <a:pt x="420" y="213"/>
                    <a:pt x="434" y="202"/>
                  </a:cubicBezTo>
                  <a:cubicBezTo>
                    <a:pt x="424" y="188"/>
                    <a:pt x="424" y="188"/>
                    <a:pt x="424" y="188"/>
                  </a:cubicBezTo>
                  <a:cubicBezTo>
                    <a:pt x="411" y="197"/>
                    <a:pt x="400" y="201"/>
                    <a:pt x="385" y="201"/>
                  </a:cubicBezTo>
                  <a:cubicBezTo>
                    <a:pt x="363" y="201"/>
                    <a:pt x="346" y="187"/>
                    <a:pt x="344" y="151"/>
                  </a:cubicBezTo>
                  <a:cubicBezTo>
                    <a:pt x="439" y="151"/>
                    <a:pt x="439" y="151"/>
                    <a:pt x="439" y="151"/>
                  </a:cubicBezTo>
                  <a:cubicBezTo>
                    <a:pt x="439" y="148"/>
                    <a:pt x="440" y="144"/>
                    <a:pt x="440" y="139"/>
                  </a:cubicBezTo>
                  <a:cubicBezTo>
                    <a:pt x="440" y="94"/>
                    <a:pt x="419" y="66"/>
                    <a:pt x="380" y="66"/>
                  </a:cubicBezTo>
                  <a:close/>
                  <a:moveTo>
                    <a:pt x="416" y="134"/>
                  </a:moveTo>
                  <a:cubicBezTo>
                    <a:pt x="344" y="134"/>
                    <a:pt x="344" y="134"/>
                    <a:pt x="344" y="134"/>
                  </a:cubicBezTo>
                  <a:cubicBezTo>
                    <a:pt x="346" y="100"/>
                    <a:pt x="360" y="85"/>
                    <a:pt x="380" y="85"/>
                  </a:cubicBezTo>
                  <a:cubicBezTo>
                    <a:pt x="405" y="85"/>
                    <a:pt x="416" y="102"/>
                    <a:pt x="416" y="132"/>
                  </a:cubicBezTo>
                  <a:lnTo>
                    <a:pt x="416" y="134"/>
                  </a:lnTo>
                  <a:close/>
                  <a:moveTo>
                    <a:pt x="681" y="24"/>
                  </a:moveTo>
                  <a:cubicBezTo>
                    <a:pt x="640" y="167"/>
                    <a:pt x="640" y="167"/>
                    <a:pt x="640" y="167"/>
                  </a:cubicBezTo>
                  <a:cubicBezTo>
                    <a:pt x="598" y="24"/>
                    <a:pt x="598" y="24"/>
                    <a:pt x="598" y="24"/>
                  </a:cubicBezTo>
                  <a:cubicBezTo>
                    <a:pt x="565" y="24"/>
                    <a:pt x="565" y="24"/>
                    <a:pt x="565" y="24"/>
                  </a:cubicBezTo>
                  <a:cubicBezTo>
                    <a:pt x="549" y="217"/>
                    <a:pt x="549" y="217"/>
                    <a:pt x="549" y="217"/>
                  </a:cubicBezTo>
                  <a:cubicBezTo>
                    <a:pt x="572" y="217"/>
                    <a:pt x="572" y="217"/>
                    <a:pt x="572" y="217"/>
                  </a:cubicBezTo>
                  <a:cubicBezTo>
                    <a:pt x="578" y="130"/>
                    <a:pt x="578" y="130"/>
                    <a:pt x="578" y="130"/>
                  </a:cubicBezTo>
                  <a:cubicBezTo>
                    <a:pt x="581" y="102"/>
                    <a:pt x="583" y="71"/>
                    <a:pt x="583" y="49"/>
                  </a:cubicBezTo>
                  <a:cubicBezTo>
                    <a:pt x="628" y="195"/>
                    <a:pt x="628" y="195"/>
                    <a:pt x="628" y="195"/>
                  </a:cubicBezTo>
                  <a:cubicBezTo>
                    <a:pt x="651" y="195"/>
                    <a:pt x="651" y="195"/>
                    <a:pt x="651" y="195"/>
                  </a:cubicBezTo>
                  <a:cubicBezTo>
                    <a:pt x="694" y="49"/>
                    <a:pt x="694" y="49"/>
                    <a:pt x="694" y="49"/>
                  </a:cubicBezTo>
                  <a:cubicBezTo>
                    <a:pt x="695" y="65"/>
                    <a:pt x="697" y="98"/>
                    <a:pt x="700" y="129"/>
                  </a:cubicBezTo>
                  <a:cubicBezTo>
                    <a:pt x="707" y="217"/>
                    <a:pt x="707" y="217"/>
                    <a:pt x="707" y="217"/>
                  </a:cubicBezTo>
                  <a:cubicBezTo>
                    <a:pt x="730" y="217"/>
                    <a:pt x="730" y="217"/>
                    <a:pt x="730" y="217"/>
                  </a:cubicBezTo>
                  <a:cubicBezTo>
                    <a:pt x="714" y="24"/>
                    <a:pt x="714" y="24"/>
                    <a:pt x="714" y="24"/>
                  </a:cubicBezTo>
                  <a:lnTo>
                    <a:pt x="681" y="24"/>
                  </a:lnTo>
                  <a:close/>
                  <a:moveTo>
                    <a:pt x="780" y="217"/>
                  </a:moveTo>
                  <a:cubicBezTo>
                    <a:pt x="803" y="217"/>
                    <a:pt x="803" y="217"/>
                    <a:pt x="803" y="217"/>
                  </a:cubicBezTo>
                  <a:cubicBezTo>
                    <a:pt x="803" y="70"/>
                    <a:pt x="803" y="70"/>
                    <a:pt x="803" y="70"/>
                  </a:cubicBezTo>
                  <a:cubicBezTo>
                    <a:pt x="780" y="70"/>
                    <a:pt x="780" y="70"/>
                    <a:pt x="780" y="70"/>
                  </a:cubicBezTo>
                  <a:lnTo>
                    <a:pt x="780" y="217"/>
                  </a:lnTo>
                  <a:close/>
                  <a:moveTo>
                    <a:pt x="791" y="0"/>
                  </a:moveTo>
                  <a:cubicBezTo>
                    <a:pt x="782" y="0"/>
                    <a:pt x="775" y="7"/>
                    <a:pt x="775" y="17"/>
                  </a:cubicBezTo>
                  <a:cubicBezTo>
                    <a:pt x="775" y="26"/>
                    <a:pt x="782" y="33"/>
                    <a:pt x="791" y="33"/>
                  </a:cubicBezTo>
                  <a:cubicBezTo>
                    <a:pt x="801" y="33"/>
                    <a:pt x="808" y="26"/>
                    <a:pt x="808" y="17"/>
                  </a:cubicBezTo>
                  <a:cubicBezTo>
                    <a:pt x="808" y="7"/>
                    <a:pt x="801" y="0"/>
                    <a:pt x="791" y="0"/>
                  </a:cubicBezTo>
                  <a:close/>
                  <a:moveTo>
                    <a:pt x="926" y="66"/>
                  </a:moveTo>
                  <a:cubicBezTo>
                    <a:pt x="906" y="66"/>
                    <a:pt x="891" y="77"/>
                    <a:pt x="880" y="92"/>
                  </a:cubicBezTo>
                  <a:cubicBezTo>
                    <a:pt x="878" y="70"/>
                    <a:pt x="878" y="70"/>
                    <a:pt x="878" y="70"/>
                  </a:cubicBezTo>
                  <a:cubicBezTo>
                    <a:pt x="858" y="70"/>
                    <a:pt x="858" y="70"/>
                    <a:pt x="858" y="70"/>
                  </a:cubicBezTo>
                  <a:cubicBezTo>
                    <a:pt x="858" y="217"/>
                    <a:pt x="858" y="217"/>
                    <a:pt x="858" y="217"/>
                  </a:cubicBezTo>
                  <a:cubicBezTo>
                    <a:pt x="881" y="217"/>
                    <a:pt x="881" y="217"/>
                    <a:pt x="881" y="217"/>
                  </a:cubicBezTo>
                  <a:cubicBezTo>
                    <a:pt x="881" y="112"/>
                    <a:pt x="881" y="112"/>
                    <a:pt x="881" y="112"/>
                  </a:cubicBezTo>
                  <a:cubicBezTo>
                    <a:pt x="892" y="96"/>
                    <a:pt x="903" y="85"/>
                    <a:pt x="921" y="85"/>
                  </a:cubicBezTo>
                  <a:cubicBezTo>
                    <a:pt x="936" y="85"/>
                    <a:pt x="945" y="92"/>
                    <a:pt x="945" y="115"/>
                  </a:cubicBezTo>
                  <a:cubicBezTo>
                    <a:pt x="945" y="217"/>
                    <a:pt x="945" y="217"/>
                    <a:pt x="945" y="217"/>
                  </a:cubicBezTo>
                  <a:cubicBezTo>
                    <a:pt x="969" y="217"/>
                    <a:pt x="969" y="217"/>
                    <a:pt x="969" y="217"/>
                  </a:cubicBezTo>
                  <a:cubicBezTo>
                    <a:pt x="969" y="111"/>
                    <a:pt x="969" y="111"/>
                    <a:pt x="969" y="111"/>
                  </a:cubicBezTo>
                  <a:cubicBezTo>
                    <a:pt x="969" y="83"/>
                    <a:pt x="953" y="66"/>
                    <a:pt x="926" y="66"/>
                  </a:cubicBezTo>
                  <a:close/>
                  <a:moveTo>
                    <a:pt x="1110" y="85"/>
                  </a:moveTo>
                  <a:cubicBezTo>
                    <a:pt x="1101" y="75"/>
                    <a:pt x="1088" y="66"/>
                    <a:pt x="1070" y="66"/>
                  </a:cubicBezTo>
                  <a:cubicBezTo>
                    <a:pt x="1034" y="66"/>
                    <a:pt x="1012" y="99"/>
                    <a:pt x="1012" y="144"/>
                  </a:cubicBezTo>
                  <a:cubicBezTo>
                    <a:pt x="1012" y="190"/>
                    <a:pt x="1032" y="220"/>
                    <a:pt x="1068" y="220"/>
                  </a:cubicBezTo>
                  <a:cubicBezTo>
                    <a:pt x="1086" y="220"/>
                    <a:pt x="1101" y="211"/>
                    <a:pt x="1110" y="196"/>
                  </a:cubicBezTo>
                  <a:cubicBezTo>
                    <a:pt x="1113" y="217"/>
                    <a:pt x="1113" y="217"/>
                    <a:pt x="1113" y="217"/>
                  </a:cubicBezTo>
                  <a:cubicBezTo>
                    <a:pt x="1133" y="217"/>
                    <a:pt x="1133" y="217"/>
                    <a:pt x="1133" y="217"/>
                  </a:cubicBezTo>
                  <a:cubicBezTo>
                    <a:pt x="1133" y="10"/>
                    <a:pt x="1133" y="10"/>
                    <a:pt x="1133" y="10"/>
                  </a:cubicBezTo>
                  <a:cubicBezTo>
                    <a:pt x="1110" y="8"/>
                    <a:pt x="1110" y="8"/>
                    <a:pt x="1110" y="8"/>
                  </a:cubicBezTo>
                  <a:lnTo>
                    <a:pt x="1110" y="85"/>
                  </a:lnTo>
                  <a:close/>
                  <a:moveTo>
                    <a:pt x="1110" y="178"/>
                  </a:moveTo>
                  <a:cubicBezTo>
                    <a:pt x="1100" y="193"/>
                    <a:pt x="1090" y="202"/>
                    <a:pt x="1072" y="202"/>
                  </a:cubicBezTo>
                  <a:cubicBezTo>
                    <a:pt x="1050" y="202"/>
                    <a:pt x="1037" y="183"/>
                    <a:pt x="1037" y="144"/>
                  </a:cubicBezTo>
                  <a:cubicBezTo>
                    <a:pt x="1037" y="104"/>
                    <a:pt x="1052" y="85"/>
                    <a:pt x="1075" y="85"/>
                  </a:cubicBezTo>
                  <a:cubicBezTo>
                    <a:pt x="1090" y="85"/>
                    <a:pt x="1101" y="93"/>
                    <a:pt x="1110" y="105"/>
                  </a:cubicBezTo>
                  <a:lnTo>
                    <a:pt x="1110" y="178"/>
                  </a:lnTo>
                  <a:close/>
                  <a:moveTo>
                    <a:pt x="1196" y="49"/>
                  </a:moveTo>
                  <a:cubicBezTo>
                    <a:pt x="1196" y="70"/>
                    <a:pt x="1196" y="70"/>
                    <a:pt x="1196" y="70"/>
                  </a:cubicBezTo>
                  <a:cubicBezTo>
                    <a:pt x="1170" y="70"/>
                    <a:pt x="1170" y="70"/>
                    <a:pt x="1170" y="70"/>
                  </a:cubicBezTo>
                  <a:cubicBezTo>
                    <a:pt x="1170" y="88"/>
                    <a:pt x="1170" y="88"/>
                    <a:pt x="1170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196" y="217"/>
                    <a:pt x="1196" y="217"/>
                    <a:pt x="1196" y="217"/>
                  </a:cubicBezTo>
                  <a:cubicBezTo>
                    <a:pt x="1220" y="217"/>
                    <a:pt x="1220" y="217"/>
                    <a:pt x="1220" y="217"/>
                  </a:cubicBezTo>
                  <a:cubicBezTo>
                    <a:pt x="1220" y="88"/>
                    <a:pt x="1220" y="88"/>
                    <a:pt x="1220" y="88"/>
                  </a:cubicBezTo>
                  <a:cubicBezTo>
                    <a:pt x="1253" y="88"/>
                    <a:pt x="1253" y="88"/>
                    <a:pt x="1253" y="88"/>
                  </a:cubicBezTo>
                  <a:cubicBezTo>
                    <a:pt x="1256" y="70"/>
                    <a:pt x="1256" y="70"/>
                    <a:pt x="1256" y="70"/>
                  </a:cubicBezTo>
                  <a:cubicBezTo>
                    <a:pt x="1220" y="70"/>
                    <a:pt x="1220" y="70"/>
                    <a:pt x="1220" y="70"/>
                  </a:cubicBezTo>
                  <a:cubicBezTo>
                    <a:pt x="1220" y="48"/>
                    <a:pt x="1220" y="48"/>
                    <a:pt x="1220" y="48"/>
                  </a:cubicBezTo>
                  <a:cubicBezTo>
                    <a:pt x="1220" y="34"/>
                    <a:pt x="1226" y="27"/>
                    <a:pt x="1242" y="27"/>
                  </a:cubicBezTo>
                  <a:cubicBezTo>
                    <a:pt x="1250" y="27"/>
                    <a:pt x="1259" y="28"/>
                    <a:pt x="1268" y="32"/>
                  </a:cubicBezTo>
                  <a:cubicBezTo>
                    <a:pt x="1276" y="15"/>
                    <a:pt x="1276" y="15"/>
                    <a:pt x="1276" y="15"/>
                  </a:cubicBezTo>
                  <a:cubicBezTo>
                    <a:pt x="1264" y="10"/>
                    <a:pt x="1254" y="8"/>
                    <a:pt x="1241" y="8"/>
                  </a:cubicBezTo>
                  <a:cubicBezTo>
                    <a:pt x="1212" y="8"/>
                    <a:pt x="1196" y="24"/>
                    <a:pt x="1196" y="49"/>
                  </a:cubicBezTo>
                  <a:close/>
                  <a:moveTo>
                    <a:pt x="1377" y="175"/>
                  </a:moveTo>
                  <a:cubicBezTo>
                    <a:pt x="1368" y="191"/>
                    <a:pt x="1355" y="202"/>
                    <a:pt x="1338" y="202"/>
                  </a:cubicBezTo>
                  <a:cubicBezTo>
                    <a:pt x="1322" y="202"/>
                    <a:pt x="1314" y="194"/>
                    <a:pt x="1314" y="173"/>
                  </a:cubicBezTo>
                  <a:cubicBezTo>
                    <a:pt x="1314" y="70"/>
                    <a:pt x="1314" y="70"/>
                    <a:pt x="1314" y="70"/>
                  </a:cubicBezTo>
                  <a:cubicBezTo>
                    <a:pt x="1291" y="70"/>
                    <a:pt x="1291" y="70"/>
                    <a:pt x="1291" y="70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204"/>
                    <a:pt x="1306" y="220"/>
                    <a:pt x="1332" y="220"/>
                  </a:cubicBezTo>
                  <a:cubicBezTo>
                    <a:pt x="1353" y="220"/>
                    <a:pt x="1367" y="211"/>
                    <a:pt x="1378" y="193"/>
                  </a:cubicBezTo>
                  <a:cubicBezTo>
                    <a:pt x="1380" y="217"/>
                    <a:pt x="1380" y="217"/>
                    <a:pt x="1380" y="217"/>
                  </a:cubicBezTo>
                  <a:cubicBezTo>
                    <a:pt x="1400" y="217"/>
                    <a:pt x="1400" y="217"/>
                    <a:pt x="1400" y="217"/>
                  </a:cubicBezTo>
                  <a:cubicBezTo>
                    <a:pt x="1400" y="70"/>
                    <a:pt x="1400" y="70"/>
                    <a:pt x="1400" y="70"/>
                  </a:cubicBezTo>
                  <a:cubicBezTo>
                    <a:pt x="1377" y="70"/>
                    <a:pt x="1377" y="70"/>
                    <a:pt x="1377" y="70"/>
                  </a:cubicBezTo>
                  <a:lnTo>
                    <a:pt x="1377" y="175"/>
                  </a:lnTo>
                  <a:close/>
                  <a:moveTo>
                    <a:pt x="1487" y="201"/>
                  </a:moveTo>
                  <a:cubicBezTo>
                    <a:pt x="1480" y="201"/>
                    <a:pt x="1477" y="197"/>
                    <a:pt x="1477" y="188"/>
                  </a:cubicBezTo>
                  <a:cubicBezTo>
                    <a:pt x="1477" y="8"/>
                    <a:pt x="1477" y="8"/>
                    <a:pt x="1477" y="8"/>
                  </a:cubicBezTo>
                  <a:cubicBezTo>
                    <a:pt x="1453" y="10"/>
                    <a:pt x="1453" y="10"/>
                    <a:pt x="1453" y="10"/>
                  </a:cubicBezTo>
                  <a:cubicBezTo>
                    <a:pt x="1453" y="189"/>
                    <a:pt x="1453" y="189"/>
                    <a:pt x="1453" y="189"/>
                  </a:cubicBezTo>
                  <a:cubicBezTo>
                    <a:pt x="1453" y="209"/>
                    <a:pt x="1465" y="220"/>
                    <a:pt x="1483" y="220"/>
                  </a:cubicBezTo>
                  <a:cubicBezTo>
                    <a:pt x="1490" y="220"/>
                    <a:pt x="1497" y="218"/>
                    <a:pt x="1502" y="216"/>
                  </a:cubicBezTo>
                  <a:cubicBezTo>
                    <a:pt x="1496" y="199"/>
                    <a:pt x="1496" y="199"/>
                    <a:pt x="1496" y="199"/>
                  </a:cubicBezTo>
                  <a:cubicBezTo>
                    <a:pt x="1493" y="200"/>
                    <a:pt x="1490" y="201"/>
                    <a:pt x="1487" y="201"/>
                  </a:cubicBezTo>
                  <a:close/>
                  <a:moveTo>
                    <a:pt x="1613" y="217"/>
                  </a:moveTo>
                  <a:cubicBezTo>
                    <a:pt x="1637" y="217"/>
                    <a:pt x="1637" y="217"/>
                    <a:pt x="1637" y="217"/>
                  </a:cubicBezTo>
                  <a:cubicBezTo>
                    <a:pt x="1637" y="24"/>
                    <a:pt x="1637" y="24"/>
                    <a:pt x="1637" y="24"/>
                  </a:cubicBezTo>
                  <a:cubicBezTo>
                    <a:pt x="1613" y="24"/>
                    <a:pt x="1613" y="24"/>
                    <a:pt x="1613" y="24"/>
                  </a:cubicBezTo>
                  <a:lnTo>
                    <a:pt x="1613" y="217"/>
                  </a:lnTo>
                  <a:close/>
                  <a:moveTo>
                    <a:pt x="1670" y="45"/>
                  </a:moveTo>
                  <a:cubicBezTo>
                    <a:pt x="1725" y="45"/>
                    <a:pt x="1725" y="45"/>
                    <a:pt x="1725" y="45"/>
                  </a:cubicBezTo>
                  <a:cubicBezTo>
                    <a:pt x="1725" y="217"/>
                    <a:pt x="1725" y="217"/>
                    <a:pt x="1725" y="217"/>
                  </a:cubicBezTo>
                  <a:cubicBezTo>
                    <a:pt x="1749" y="217"/>
                    <a:pt x="1749" y="217"/>
                    <a:pt x="1749" y="217"/>
                  </a:cubicBezTo>
                  <a:cubicBezTo>
                    <a:pt x="1749" y="45"/>
                    <a:pt x="1749" y="45"/>
                    <a:pt x="1749" y="45"/>
                  </a:cubicBezTo>
                  <a:cubicBezTo>
                    <a:pt x="1803" y="45"/>
                    <a:pt x="1803" y="45"/>
                    <a:pt x="1803" y="45"/>
                  </a:cubicBezTo>
                  <a:cubicBezTo>
                    <a:pt x="1806" y="24"/>
                    <a:pt x="1806" y="24"/>
                    <a:pt x="1806" y="24"/>
                  </a:cubicBezTo>
                  <a:cubicBezTo>
                    <a:pt x="1670" y="24"/>
                    <a:pt x="1670" y="24"/>
                    <a:pt x="1670" y="24"/>
                  </a:cubicBezTo>
                  <a:lnTo>
                    <a:pt x="1670" y="45"/>
                  </a:lnTo>
                  <a:close/>
                  <a:moveTo>
                    <a:pt x="1981" y="200"/>
                  </a:moveTo>
                  <a:cubicBezTo>
                    <a:pt x="1950" y="200"/>
                    <a:pt x="1926" y="177"/>
                    <a:pt x="1926" y="121"/>
                  </a:cubicBezTo>
                  <a:cubicBezTo>
                    <a:pt x="1926" y="62"/>
                    <a:pt x="1951" y="41"/>
                    <a:pt x="1981" y="41"/>
                  </a:cubicBezTo>
                  <a:cubicBezTo>
                    <a:pt x="1995" y="41"/>
                    <a:pt x="2006" y="46"/>
                    <a:pt x="2019" y="55"/>
                  </a:cubicBezTo>
                  <a:cubicBezTo>
                    <a:pt x="2032" y="40"/>
                    <a:pt x="2032" y="40"/>
                    <a:pt x="2032" y="40"/>
                  </a:cubicBezTo>
                  <a:cubicBezTo>
                    <a:pt x="2017" y="28"/>
                    <a:pt x="2003" y="21"/>
                    <a:pt x="1980" y="21"/>
                  </a:cubicBezTo>
                  <a:cubicBezTo>
                    <a:pt x="1936" y="21"/>
                    <a:pt x="1900" y="55"/>
                    <a:pt x="1900" y="121"/>
                  </a:cubicBezTo>
                  <a:cubicBezTo>
                    <a:pt x="1900" y="185"/>
                    <a:pt x="1934" y="220"/>
                    <a:pt x="1980" y="220"/>
                  </a:cubicBezTo>
                  <a:cubicBezTo>
                    <a:pt x="2005" y="220"/>
                    <a:pt x="2023" y="210"/>
                    <a:pt x="2034" y="199"/>
                  </a:cubicBezTo>
                  <a:cubicBezTo>
                    <a:pt x="2022" y="183"/>
                    <a:pt x="2022" y="183"/>
                    <a:pt x="2022" y="183"/>
                  </a:cubicBezTo>
                  <a:cubicBezTo>
                    <a:pt x="2011" y="192"/>
                    <a:pt x="1999" y="200"/>
                    <a:pt x="1981" y="200"/>
                  </a:cubicBezTo>
                  <a:close/>
                  <a:moveTo>
                    <a:pt x="2119" y="66"/>
                  </a:moveTo>
                  <a:cubicBezTo>
                    <a:pt x="2077" y="66"/>
                    <a:pt x="2054" y="97"/>
                    <a:pt x="2054" y="144"/>
                  </a:cubicBezTo>
                  <a:cubicBezTo>
                    <a:pt x="2054" y="190"/>
                    <a:pt x="2077" y="220"/>
                    <a:pt x="2118" y="220"/>
                  </a:cubicBezTo>
                  <a:cubicBezTo>
                    <a:pt x="2159" y="220"/>
                    <a:pt x="2183" y="189"/>
                    <a:pt x="2183" y="143"/>
                  </a:cubicBezTo>
                  <a:cubicBezTo>
                    <a:pt x="2183" y="96"/>
                    <a:pt x="2160" y="66"/>
                    <a:pt x="2119" y="66"/>
                  </a:cubicBezTo>
                  <a:close/>
                  <a:moveTo>
                    <a:pt x="2118" y="201"/>
                  </a:moveTo>
                  <a:cubicBezTo>
                    <a:pt x="2093" y="201"/>
                    <a:pt x="2079" y="183"/>
                    <a:pt x="2079" y="144"/>
                  </a:cubicBezTo>
                  <a:cubicBezTo>
                    <a:pt x="2079" y="104"/>
                    <a:pt x="2093" y="85"/>
                    <a:pt x="2119" y="85"/>
                  </a:cubicBezTo>
                  <a:cubicBezTo>
                    <a:pt x="2144" y="85"/>
                    <a:pt x="2158" y="104"/>
                    <a:pt x="2158" y="143"/>
                  </a:cubicBezTo>
                  <a:cubicBezTo>
                    <a:pt x="2158" y="183"/>
                    <a:pt x="2144" y="201"/>
                    <a:pt x="2118" y="201"/>
                  </a:cubicBezTo>
                  <a:close/>
                  <a:moveTo>
                    <a:pt x="2374" y="66"/>
                  </a:moveTo>
                  <a:cubicBezTo>
                    <a:pt x="2354" y="66"/>
                    <a:pt x="2340" y="77"/>
                    <a:pt x="2329" y="94"/>
                  </a:cubicBezTo>
                  <a:cubicBezTo>
                    <a:pt x="2324" y="76"/>
                    <a:pt x="2311" y="66"/>
                    <a:pt x="2292" y="66"/>
                  </a:cubicBezTo>
                  <a:cubicBezTo>
                    <a:pt x="2273" y="66"/>
                    <a:pt x="2259" y="77"/>
                    <a:pt x="2249" y="92"/>
                  </a:cubicBezTo>
                  <a:cubicBezTo>
                    <a:pt x="2247" y="70"/>
                    <a:pt x="2247" y="70"/>
                    <a:pt x="2247" y="70"/>
                  </a:cubicBezTo>
                  <a:cubicBezTo>
                    <a:pt x="2227" y="70"/>
                    <a:pt x="2227" y="70"/>
                    <a:pt x="2227" y="70"/>
                  </a:cubicBezTo>
                  <a:cubicBezTo>
                    <a:pt x="2227" y="217"/>
                    <a:pt x="2227" y="217"/>
                    <a:pt x="2227" y="217"/>
                  </a:cubicBezTo>
                  <a:cubicBezTo>
                    <a:pt x="2251" y="217"/>
                    <a:pt x="2251" y="217"/>
                    <a:pt x="2251" y="217"/>
                  </a:cubicBezTo>
                  <a:cubicBezTo>
                    <a:pt x="2251" y="112"/>
                    <a:pt x="2251" y="112"/>
                    <a:pt x="2251" y="112"/>
                  </a:cubicBezTo>
                  <a:cubicBezTo>
                    <a:pt x="2261" y="96"/>
                    <a:pt x="2271" y="85"/>
                    <a:pt x="2287" y="85"/>
                  </a:cubicBezTo>
                  <a:cubicBezTo>
                    <a:pt x="2299" y="85"/>
                    <a:pt x="2308" y="92"/>
                    <a:pt x="2308" y="115"/>
                  </a:cubicBezTo>
                  <a:cubicBezTo>
                    <a:pt x="2308" y="217"/>
                    <a:pt x="2308" y="217"/>
                    <a:pt x="2308" y="217"/>
                  </a:cubicBezTo>
                  <a:cubicBezTo>
                    <a:pt x="2332" y="217"/>
                    <a:pt x="2332" y="217"/>
                    <a:pt x="2332" y="217"/>
                  </a:cubicBezTo>
                  <a:cubicBezTo>
                    <a:pt x="2332" y="112"/>
                    <a:pt x="2332" y="112"/>
                    <a:pt x="2332" y="112"/>
                  </a:cubicBezTo>
                  <a:cubicBezTo>
                    <a:pt x="2342" y="96"/>
                    <a:pt x="2352" y="85"/>
                    <a:pt x="2368" y="85"/>
                  </a:cubicBezTo>
                  <a:cubicBezTo>
                    <a:pt x="2380" y="85"/>
                    <a:pt x="2390" y="92"/>
                    <a:pt x="2390" y="115"/>
                  </a:cubicBezTo>
                  <a:cubicBezTo>
                    <a:pt x="2390" y="217"/>
                    <a:pt x="2390" y="217"/>
                    <a:pt x="2390" y="217"/>
                  </a:cubicBezTo>
                  <a:cubicBezTo>
                    <a:pt x="2413" y="217"/>
                    <a:pt x="2413" y="217"/>
                    <a:pt x="2413" y="217"/>
                  </a:cubicBezTo>
                  <a:cubicBezTo>
                    <a:pt x="2413" y="111"/>
                    <a:pt x="2413" y="111"/>
                    <a:pt x="2413" y="111"/>
                  </a:cubicBezTo>
                  <a:cubicBezTo>
                    <a:pt x="2413" y="84"/>
                    <a:pt x="2398" y="66"/>
                    <a:pt x="2374" y="66"/>
                  </a:cubicBezTo>
                  <a:close/>
                  <a:moveTo>
                    <a:pt x="2532" y="66"/>
                  </a:moveTo>
                  <a:cubicBezTo>
                    <a:pt x="2515" y="66"/>
                    <a:pt x="2499" y="75"/>
                    <a:pt x="2489" y="90"/>
                  </a:cubicBezTo>
                  <a:cubicBezTo>
                    <a:pt x="2487" y="70"/>
                    <a:pt x="2487" y="70"/>
                    <a:pt x="2487" y="70"/>
                  </a:cubicBezTo>
                  <a:cubicBezTo>
                    <a:pt x="2467" y="70"/>
                    <a:pt x="2467" y="70"/>
                    <a:pt x="2467" y="70"/>
                  </a:cubicBezTo>
                  <a:cubicBezTo>
                    <a:pt x="2467" y="276"/>
                    <a:pt x="2467" y="276"/>
                    <a:pt x="2467" y="276"/>
                  </a:cubicBezTo>
                  <a:cubicBezTo>
                    <a:pt x="2490" y="273"/>
                    <a:pt x="2490" y="273"/>
                    <a:pt x="2490" y="273"/>
                  </a:cubicBezTo>
                  <a:cubicBezTo>
                    <a:pt x="2490" y="203"/>
                    <a:pt x="2490" y="203"/>
                    <a:pt x="2490" y="203"/>
                  </a:cubicBezTo>
                  <a:cubicBezTo>
                    <a:pt x="2499" y="214"/>
                    <a:pt x="2513" y="220"/>
                    <a:pt x="2529" y="220"/>
                  </a:cubicBezTo>
                  <a:cubicBezTo>
                    <a:pt x="2567" y="220"/>
                    <a:pt x="2587" y="188"/>
                    <a:pt x="2587" y="143"/>
                  </a:cubicBezTo>
                  <a:cubicBezTo>
                    <a:pt x="2587" y="96"/>
                    <a:pt x="2571" y="66"/>
                    <a:pt x="2532" y="66"/>
                  </a:cubicBezTo>
                  <a:close/>
                  <a:moveTo>
                    <a:pt x="2524" y="201"/>
                  </a:moveTo>
                  <a:cubicBezTo>
                    <a:pt x="2510" y="201"/>
                    <a:pt x="2498" y="194"/>
                    <a:pt x="2490" y="182"/>
                  </a:cubicBezTo>
                  <a:cubicBezTo>
                    <a:pt x="2490" y="109"/>
                    <a:pt x="2490" y="109"/>
                    <a:pt x="2490" y="109"/>
                  </a:cubicBezTo>
                  <a:cubicBezTo>
                    <a:pt x="2498" y="97"/>
                    <a:pt x="2511" y="85"/>
                    <a:pt x="2527" y="85"/>
                  </a:cubicBezTo>
                  <a:cubicBezTo>
                    <a:pt x="2550" y="85"/>
                    <a:pt x="2562" y="104"/>
                    <a:pt x="2562" y="143"/>
                  </a:cubicBezTo>
                  <a:cubicBezTo>
                    <a:pt x="2562" y="183"/>
                    <a:pt x="2548" y="201"/>
                    <a:pt x="2524" y="201"/>
                  </a:cubicBezTo>
                  <a:close/>
                  <a:moveTo>
                    <a:pt x="2729" y="183"/>
                  </a:moveTo>
                  <a:cubicBezTo>
                    <a:pt x="2729" y="115"/>
                    <a:pt x="2729" y="115"/>
                    <a:pt x="2729" y="115"/>
                  </a:cubicBezTo>
                  <a:cubicBezTo>
                    <a:pt x="2729" y="84"/>
                    <a:pt x="2713" y="66"/>
                    <a:pt x="2679" y="66"/>
                  </a:cubicBezTo>
                  <a:cubicBezTo>
                    <a:pt x="2662" y="66"/>
                    <a:pt x="2646" y="70"/>
                    <a:pt x="2629" y="76"/>
                  </a:cubicBezTo>
                  <a:cubicBezTo>
                    <a:pt x="2635" y="94"/>
                    <a:pt x="2635" y="94"/>
                    <a:pt x="2635" y="94"/>
                  </a:cubicBezTo>
                  <a:cubicBezTo>
                    <a:pt x="2650" y="88"/>
                    <a:pt x="2663" y="86"/>
                    <a:pt x="2674" y="86"/>
                  </a:cubicBezTo>
                  <a:cubicBezTo>
                    <a:pt x="2696" y="86"/>
                    <a:pt x="2706" y="94"/>
                    <a:pt x="2706" y="116"/>
                  </a:cubicBezTo>
                  <a:cubicBezTo>
                    <a:pt x="2706" y="127"/>
                    <a:pt x="2706" y="127"/>
                    <a:pt x="2706" y="127"/>
                  </a:cubicBezTo>
                  <a:cubicBezTo>
                    <a:pt x="2682" y="127"/>
                    <a:pt x="2682" y="127"/>
                    <a:pt x="2682" y="127"/>
                  </a:cubicBezTo>
                  <a:cubicBezTo>
                    <a:pt x="2642" y="127"/>
                    <a:pt x="2618" y="144"/>
                    <a:pt x="2618" y="176"/>
                  </a:cubicBezTo>
                  <a:cubicBezTo>
                    <a:pt x="2618" y="202"/>
                    <a:pt x="2635" y="220"/>
                    <a:pt x="2665" y="220"/>
                  </a:cubicBezTo>
                  <a:cubicBezTo>
                    <a:pt x="2683" y="220"/>
                    <a:pt x="2699" y="213"/>
                    <a:pt x="2709" y="198"/>
                  </a:cubicBezTo>
                  <a:cubicBezTo>
                    <a:pt x="2713" y="212"/>
                    <a:pt x="2722" y="218"/>
                    <a:pt x="2736" y="220"/>
                  </a:cubicBezTo>
                  <a:cubicBezTo>
                    <a:pt x="2742" y="204"/>
                    <a:pt x="2742" y="204"/>
                    <a:pt x="2742" y="204"/>
                  </a:cubicBezTo>
                  <a:cubicBezTo>
                    <a:pt x="2734" y="201"/>
                    <a:pt x="2729" y="197"/>
                    <a:pt x="2729" y="183"/>
                  </a:cubicBezTo>
                  <a:close/>
                  <a:moveTo>
                    <a:pt x="2706" y="179"/>
                  </a:moveTo>
                  <a:cubicBezTo>
                    <a:pt x="2697" y="194"/>
                    <a:pt x="2686" y="202"/>
                    <a:pt x="2670" y="202"/>
                  </a:cubicBezTo>
                  <a:cubicBezTo>
                    <a:pt x="2652" y="202"/>
                    <a:pt x="2643" y="193"/>
                    <a:pt x="2643" y="175"/>
                  </a:cubicBezTo>
                  <a:cubicBezTo>
                    <a:pt x="2643" y="154"/>
                    <a:pt x="2658" y="143"/>
                    <a:pt x="2685" y="143"/>
                  </a:cubicBezTo>
                  <a:cubicBezTo>
                    <a:pt x="2706" y="143"/>
                    <a:pt x="2706" y="143"/>
                    <a:pt x="2706" y="143"/>
                  </a:cubicBezTo>
                  <a:lnTo>
                    <a:pt x="2706" y="179"/>
                  </a:lnTo>
                  <a:close/>
                  <a:moveTo>
                    <a:pt x="2852" y="66"/>
                  </a:moveTo>
                  <a:cubicBezTo>
                    <a:pt x="2832" y="66"/>
                    <a:pt x="2816" y="77"/>
                    <a:pt x="2806" y="92"/>
                  </a:cubicBezTo>
                  <a:cubicBezTo>
                    <a:pt x="2804" y="70"/>
                    <a:pt x="2804" y="70"/>
                    <a:pt x="2804" y="70"/>
                  </a:cubicBezTo>
                  <a:cubicBezTo>
                    <a:pt x="2784" y="70"/>
                    <a:pt x="2784" y="70"/>
                    <a:pt x="2784" y="70"/>
                  </a:cubicBezTo>
                  <a:cubicBezTo>
                    <a:pt x="2784" y="217"/>
                    <a:pt x="2784" y="217"/>
                    <a:pt x="2784" y="217"/>
                  </a:cubicBezTo>
                  <a:cubicBezTo>
                    <a:pt x="2807" y="217"/>
                    <a:pt x="2807" y="217"/>
                    <a:pt x="2807" y="217"/>
                  </a:cubicBezTo>
                  <a:cubicBezTo>
                    <a:pt x="2807" y="112"/>
                    <a:pt x="2807" y="112"/>
                    <a:pt x="2807" y="112"/>
                  </a:cubicBezTo>
                  <a:cubicBezTo>
                    <a:pt x="2817" y="96"/>
                    <a:pt x="2829" y="85"/>
                    <a:pt x="2846" y="85"/>
                  </a:cubicBezTo>
                  <a:cubicBezTo>
                    <a:pt x="2862" y="85"/>
                    <a:pt x="2871" y="92"/>
                    <a:pt x="2871" y="115"/>
                  </a:cubicBezTo>
                  <a:cubicBezTo>
                    <a:pt x="2871" y="217"/>
                    <a:pt x="2871" y="217"/>
                    <a:pt x="2871" y="217"/>
                  </a:cubicBezTo>
                  <a:cubicBezTo>
                    <a:pt x="2894" y="217"/>
                    <a:pt x="2894" y="217"/>
                    <a:pt x="2894" y="217"/>
                  </a:cubicBezTo>
                  <a:cubicBezTo>
                    <a:pt x="2894" y="111"/>
                    <a:pt x="2894" y="111"/>
                    <a:pt x="2894" y="111"/>
                  </a:cubicBezTo>
                  <a:cubicBezTo>
                    <a:pt x="2894" y="83"/>
                    <a:pt x="2879" y="66"/>
                    <a:pt x="2852" y="66"/>
                  </a:cubicBezTo>
                  <a:close/>
                  <a:moveTo>
                    <a:pt x="3026" y="70"/>
                  </a:moveTo>
                  <a:cubicBezTo>
                    <a:pt x="2986" y="200"/>
                    <a:pt x="2986" y="200"/>
                    <a:pt x="2986" y="200"/>
                  </a:cubicBezTo>
                  <a:cubicBezTo>
                    <a:pt x="2945" y="70"/>
                    <a:pt x="2945" y="70"/>
                    <a:pt x="2945" y="70"/>
                  </a:cubicBezTo>
                  <a:cubicBezTo>
                    <a:pt x="2920" y="70"/>
                    <a:pt x="2920" y="70"/>
                    <a:pt x="2920" y="70"/>
                  </a:cubicBezTo>
                  <a:cubicBezTo>
                    <a:pt x="2970" y="217"/>
                    <a:pt x="2970" y="217"/>
                    <a:pt x="2970" y="217"/>
                  </a:cubicBezTo>
                  <a:cubicBezTo>
                    <a:pt x="2978" y="217"/>
                    <a:pt x="2978" y="217"/>
                    <a:pt x="2978" y="217"/>
                  </a:cubicBezTo>
                  <a:cubicBezTo>
                    <a:pt x="2970" y="240"/>
                    <a:pt x="2961" y="252"/>
                    <a:pt x="2931" y="258"/>
                  </a:cubicBezTo>
                  <a:cubicBezTo>
                    <a:pt x="2934" y="276"/>
                    <a:pt x="2934" y="276"/>
                    <a:pt x="2934" y="276"/>
                  </a:cubicBezTo>
                  <a:cubicBezTo>
                    <a:pt x="2974" y="271"/>
                    <a:pt x="2990" y="249"/>
                    <a:pt x="3001" y="218"/>
                  </a:cubicBezTo>
                  <a:cubicBezTo>
                    <a:pt x="3050" y="70"/>
                    <a:pt x="3050" y="70"/>
                    <a:pt x="3050" y="70"/>
                  </a:cubicBezTo>
                  <a:lnTo>
                    <a:pt x="3026" y="70"/>
                  </a:lnTo>
                  <a:close/>
                </a:path>
              </a:pathLst>
            </a:custGeom>
            <a:solidFill>
              <a:srgbClr val="36A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"/>
            <p:cNvSpPr>
              <a:spLocks noChangeArrowheads="1"/>
            </p:cNvSpPr>
            <p:nvPr/>
          </p:nvSpPr>
          <p:spPr bwMode="auto">
            <a:xfrm>
              <a:off x="-1360" y="894"/>
              <a:ext cx="2976" cy="2979"/>
            </a:xfrm>
            <a:prstGeom prst="rect">
              <a:avLst/>
            </a:pr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EditPoints="1"/>
            </p:cNvSpPr>
            <p:nvPr/>
          </p:nvSpPr>
          <p:spPr bwMode="auto">
            <a:xfrm>
              <a:off x="-1682" y="309"/>
              <a:ext cx="3617" cy="3564"/>
            </a:xfrm>
            <a:custGeom>
              <a:avLst/>
              <a:gdLst>
                <a:gd name="T0" fmla="*/ 1510 w 1530"/>
                <a:gd name="T1" fmla="*/ 620 h 1506"/>
                <a:gd name="T2" fmla="*/ 1255 w 1530"/>
                <a:gd name="T3" fmla="*/ 688 h 1506"/>
                <a:gd name="T4" fmla="*/ 765 w 1530"/>
                <a:gd name="T5" fmla="*/ 1056 h 1506"/>
                <a:gd name="T6" fmla="*/ 275 w 1530"/>
                <a:gd name="T7" fmla="*/ 688 h 1506"/>
                <a:gd name="T8" fmla="*/ 20 w 1530"/>
                <a:gd name="T9" fmla="*/ 620 h 1506"/>
                <a:gd name="T10" fmla="*/ 0 w 1530"/>
                <a:gd name="T11" fmla="*/ 755 h 1506"/>
                <a:gd name="T12" fmla="*/ 136 w 1530"/>
                <a:gd name="T13" fmla="*/ 791 h 1506"/>
                <a:gd name="T14" fmla="*/ 561 w 1530"/>
                <a:gd name="T15" fmla="*/ 1207 h 1506"/>
                <a:gd name="T16" fmla="*/ 465 w 1530"/>
                <a:gd name="T17" fmla="*/ 1506 h 1506"/>
                <a:gd name="T18" fmla="*/ 1065 w 1530"/>
                <a:gd name="T19" fmla="*/ 1506 h 1506"/>
                <a:gd name="T20" fmla="*/ 969 w 1530"/>
                <a:gd name="T21" fmla="*/ 1207 h 1506"/>
                <a:gd name="T22" fmla="*/ 1394 w 1530"/>
                <a:gd name="T23" fmla="*/ 791 h 1506"/>
                <a:gd name="T24" fmla="*/ 1530 w 1530"/>
                <a:gd name="T25" fmla="*/ 755 h 1506"/>
                <a:gd name="T26" fmla="*/ 1510 w 1530"/>
                <a:gd name="T27" fmla="*/ 620 h 1506"/>
                <a:gd name="T28" fmla="*/ 765 w 1530"/>
                <a:gd name="T29" fmla="*/ 943 h 1506"/>
                <a:gd name="T30" fmla="*/ 1009 w 1530"/>
                <a:gd name="T31" fmla="*/ 699 h 1506"/>
                <a:gd name="T32" fmla="*/ 765 w 1530"/>
                <a:gd name="T33" fmla="*/ 455 h 1506"/>
                <a:gd name="T34" fmla="*/ 521 w 1530"/>
                <a:gd name="T35" fmla="*/ 699 h 1506"/>
                <a:gd name="T36" fmla="*/ 765 w 1530"/>
                <a:gd name="T37" fmla="*/ 943 h 1506"/>
                <a:gd name="T38" fmla="*/ 1295 w 1530"/>
                <a:gd name="T39" fmla="*/ 246 h 1506"/>
                <a:gd name="T40" fmla="*/ 1249 w 1530"/>
                <a:gd name="T41" fmla="*/ 197 h 1506"/>
                <a:gd name="T42" fmla="*/ 1198 w 1530"/>
                <a:gd name="T43" fmla="*/ 152 h 1506"/>
                <a:gd name="T44" fmla="*/ 975 w 1530"/>
                <a:gd name="T45" fmla="*/ 381 h 1506"/>
                <a:gd name="T46" fmla="*/ 1072 w 1530"/>
                <a:gd name="T47" fmla="*/ 475 h 1506"/>
                <a:gd name="T48" fmla="*/ 1295 w 1530"/>
                <a:gd name="T49" fmla="*/ 246 h 1506"/>
                <a:gd name="T50" fmla="*/ 551 w 1530"/>
                <a:gd name="T51" fmla="*/ 381 h 1506"/>
                <a:gd name="T52" fmla="*/ 329 w 1530"/>
                <a:gd name="T53" fmla="*/ 152 h 1506"/>
                <a:gd name="T54" fmla="*/ 278 w 1530"/>
                <a:gd name="T55" fmla="*/ 197 h 1506"/>
                <a:gd name="T56" fmla="*/ 232 w 1530"/>
                <a:gd name="T57" fmla="*/ 246 h 1506"/>
                <a:gd name="T58" fmla="*/ 454 w 1530"/>
                <a:gd name="T59" fmla="*/ 475 h 1506"/>
                <a:gd name="T60" fmla="*/ 551 w 1530"/>
                <a:gd name="T61" fmla="*/ 381 h 1506"/>
                <a:gd name="T62" fmla="*/ 831 w 1530"/>
                <a:gd name="T63" fmla="*/ 4 h 1506"/>
                <a:gd name="T64" fmla="*/ 764 w 1530"/>
                <a:gd name="T65" fmla="*/ 0 h 1506"/>
                <a:gd name="T66" fmla="*/ 696 w 1530"/>
                <a:gd name="T67" fmla="*/ 4 h 1506"/>
                <a:gd name="T68" fmla="*/ 696 w 1530"/>
                <a:gd name="T69" fmla="*/ 323 h 1506"/>
                <a:gd name="T70" fmla="*/ 831 w 1530"/>
                <a:gd name="T71" fmla="*/ 323 h 1506"/>
                <a:gd name="T72" fmla="*/ 831 w 1530"/>
                <a:gd name="T73" fmla="*/ 4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30" h="1506">
                  <a:moveTo>
                    <a:pt x="1510" y="620"/>
                  </a:moveTo>
                  <a:cubicBezTo>
                    <a:pt x="1255" y="688"/>
                    <a:pt x="1255" y="688"/>
                    <a:pt x="1255" y="688"/>
                  </a:cubicBezTo>
                  <a:cubicBezTo>
                    <a:pt x="1193" y="900"/>
                    <a:pt x="997" y="1055"/>
                    <a:pt x="765" y="1056"/>
                  </a:cubicBezTo>
                  <a:cubicBezTo>
                    <a:pt x="533" y="1055"/>
                    <a:pt x="337" y="900"/>
                    <a:pt x="275" y="688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9" y="664"/>
                    <a:pt x="2" y="709"/>
                    <a:pt x="0" y="755"/>
                  </a:cubicBezTo>
                  <a:cubicBezTo>
                    <a:pt x="136" y="791"/>
                    <a:pt x="136" y="791"/>
                    <a:pt x="136" y="791"/>
                  </a:cubicBezTo>
                  <a:cubicBezTo>
                    <a:pt x="204" y="988"/>
                    <a:pt x="362" y="1144"/>
                    <a:pt x="561" y="1207"/>
                  </a:cubicBezTo>
                  <a:cubicBezTo>
                    <a:pt x="465" y="1506"/>
                    <a:pt x="465" y="1506"/>
                    <a:pt x="465" y="1506"/>
                  </a:cubicBezTo>
                  <a:cubicBezTo>
                    <a:pt x="1065" y="1506"/>
                    <a:pt x="1065" y="1506"/>
                    <a:pt x="1065" y="1506"/>
                  </a:cubicBezTo>
                  <a:cubicBezTo>
                    <a:pt x="969" y="1207"/>
                    <a:pt x="969" y="1207"/>
                    <a:pt x="969" y="1207"/>
                  </a:cubicBezTo>
                  <a:cubicBezTo>
                    <a:pt x="1168" y="1144"/>
                    <a:pt x="1326" y="988"/>
                    <a:pt x="1394" y="791"/>
                  </a:cubicBezTo>
                  <a:cubicBezTo>
                    <a:pt x="1530" y="755"/>
                    <a:pt x="1530" y="755"/>
                    <a:pt x="1530" y="755"/>
                  </a:cubicBezTo>
                  <a:cubicBezTo>
                    <a:pt x="1528" y="709"/>
                    <a:pt x="1521" y="664"/>
                    <a:pt x="1510" y="620"/>
                  </a:cubicBezTo>
                  <a:close/>
                  <a:moveTo>
                    <a:pt x="765" y="943"/>
                  </a:moveTo>
                  <a:cubicBezTo>
                    <a:pt x="900" y="943"/>
                    <a:pt x="1009" y="834"/>
                    <a:pt x="1009" y="699"/>
                  </a:cubicBezTo>
                  <a:cubicBezTo>
                    <a:pt x="1009" y="564"/>
                    <a:pt x="900" y="455"/>
                    <a:pt x="765" y="455"/>
                  </a:cubicBezTo>
                  <a:cubicBezTo>
                    <a:pt x="630" y="455"/>
                    <a:pt x="521" y="564"/>
                    <a:pt x="521" y="699"/>
                  </a:cubicBezTo>
                  <a:cubicBezTo>
                    <a:pt x="521" y="834"/>
                    <a:pt x="630" y="943"/>
                    <a:pt x="765" y="943"/>
                  </a:cubicBezTo>
                  <a:close/>
                  <a:moveTo>
                    <a:pt x="1295" y="246"/>
                  </a:moveTo>
                  <a:cubicBezTo>
                    <a:pt x="1280" y="229"/>
                    <a:pt x="1265" y="212"/>
                    <a:pt x="1249" y="197"/>
                  </a:cubicBezTo>
                  <a:cubicBezTo>
                    <a:pt x="1232" y="181"/>
                    <a:pt x="1215" y="166"/>
                    <a:pt x="1198" y="152"/>
                  </a:cubicBezTo>
                  <a:cubicBezTo>
                    <a:pt x="975" y="381"/>
                    <a:pt x="975" y="381"/>
                    <a:pt x="975" y="381"/>
                  </a:cubicBezTo>
                  <a:cubicBezTo>
                    <a:pt x="1072" y="475"/>
                    <a:pt x="1072" y="475"/>
                    <a:pt x="1072" y="475"/>
                  </a:cubicBezTo>
                  <a:lnTo>
                    <a:pt x="1295" y="246"/>
                  </a:lnTo>
                  <a:close/>
                  <a:moveTo>
                    <a:pt x="551" y="381"/>
                  </a:moveTo>
                  <a:cubicBezTo>
                    <a:pt x="329" y="152"/>
                    <a:pt x="329" y="152"/>
                    <a:pt x="329" y="152"/>
                  </a:cubicBezTo>
                  <a:cubicBezTo>
                    <a:pt x="311" y="166"/>
                    <a:pt x="294" y="181"/>
                    <a:pt x="278" y="197"/>
                  </a:cubicBezTo>
                  <a:cubicBezTo>
                    <a:pt x="261" y="212"/>
                    <a:pt x="246" y="229"/>
                    <a:pt x="232" y="246"/>
                  </a:cubicBezTo>
                  <a:cubicBezTo>
                    <a:pt x="454" y="475"/>
                    <a:pt x="454" y="475"/>
                    <a:pt x="454" y="475"/>
                  </a:cubicBezTo>
                  <a:lnTo>
                    <a:pt x="551" y="381"/>
                  </a:lnTo>
                  <a:close/>
                  <a:moveTo>
                    <a:pt x="831" y="4"/>
                  </a:moveTo>
                  <a:cubicBezTo>
                    <a:pt x="809" y="1"/>
                    <a:pt x="786" y="0"/>
                    <a:pt x="764" y="0"/>
                  </a:cubicBezTo>
                  <a:cubicBezTo>
                    <a:pt x="741" y="0"/>
                    <a:pt x="718" y="1"/>
                    <a:pt x="696" y="4"/>
                  </a:cubicBezTo>
                  <a:cubicBezTo>
                    <a:pt x="696" y="323"/>
                    <a:pt x="696" y="323"/>
                    <a:pt x="696" y="323"/>
                  </a:cubicBezTo>
                  <a:cubicBezTo>
                    <a:pt x="831" y="323"/>
                    <a:pt x="831" y="323"/>
                    <a:pt x="831" y="323"/>
                  </a:cubicBezTo>
                  <a:lnTo>
                    <a:pt x="831" y="4"/>
                  </a:lnTo>
                  <a:close/>
                </a:path>
              </a:pathLst>
            </a:custGeom>
            <a:solidFill>
              <a:srgbClr val="3A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/>
            <p:cNvSpPr>
              <a:spLocks noEditPoints="1"/>
            </p:cNvSpPr>
            <p:nvPr/>
          </p:nvSpPr>
          <p:spPr bwMode="auto">
            <a:xfrm>
              <a:off x="2152" y="875"/>
              <a:ext cx="4822" cy="2118"/>
            </a:xfrm>
            <a:custGeom>
              <a:avLst/>
              <a:gdLst>
                <a:gd name="T0" fmla="*/ 115 w 2040"/>
                <a:gd name="T1" fmla="*/ 141 h 895"/>
                <a:gd name="T2" fmla="*/ 227 w 2040"/>
                <a:gd name="T3" fmla="*/ 377 h 895"/>
                <a:gd name="T4" fmla="*/ 47 w 2040"/>
                <a:gd name="T5" fmla="*/ 42 h 895"/>
                <a:gd name="T6" fmla="*/ 33 w 2040"/>
                <a:gd name="T7" fmla="*/ 377 h 895"/>
                <a:gd name="T8" fmla="*/ 303 w 2040"/>
                <a:gd name="T9" fmla="*/ 155 h 895"/>
                <a:gd name="T10" fmla="*/ 458 w 2040"/>
                <a:gd name="T11" fmla="*/ 197 h 895"/>
                <a:gd name="T12" fmla="*/ 398 w 2040"/>
                <a:gd name="T13" fmla="*/ 382 h 895"/>
                <a:gd name="T14" fmla="*/ 341 w 2040"/>
                <a:gd name="T15" fmla="*/ 296 h 895"/>
                <a:gd name="T16" fmla="*/ 702 w 2040"/>
                <a:gd name="T17" fmla="*/ 382 h 895"/>
                <a:gd name="T18" fmla="*/ 576 w 2040"/>
                <a:gd name="T19" fmla="*/ 429 h 895"/>
                <a:gd name="T20" fmla="*/ 702 w 2040"/>
                <a:gd name="T21" fmla="*/ 382 h 895"/>
                <a:gd name="T22" fmla="*/ 707 w 2040"/>
                <a:gd name="T23" fmla="*/ 338 h 895"/>
                <a:gd name="T24" fmla="*/ 1138 w 2040"/>
                <a:gd name="T25" fmla="*/ 233 h 895"/>
                <a:gd name="T26" fmla="*/ 918 w 2040"/>
                <a:gd name="T27" fmla="*/ 464 h 895"/>
                <a:gd name="T28" fmla="*/ 1090 w 2040"/>
                <a:gd name="T29" fmla="*/ 246 h 895"/>
                <a:gd name="T30" fmla="*/ 1285 w 2040"/>
                <a:gd name="T31" fmla="*/ 379 h 895"/>
                <a:gd name="T32" fmla="*/ 1250 w 2040"/>
                <a:gd name="T33" fmla="*/ 291 h 895"/>
                <a:gd name="T34" fmla="*/ 1203 w 2040"/>
                <a:gd name="T35" fmla="*/ 298 h 895"/>
                <a:gd name="T36" fmla="*/ 1228 w 2040"/>
                <a:gd name="T37" fmla="*/ 0 h 895"/>
                <a:gd name="T38" fmla="*/ 1471 w 2040"/>
                <a:gd name="T39" fmla="*/ 97 h 895"/>
                <a:gd name="T40" fmla="*/ 1564 w 2040"/>
                <a:gd name="T41" fmla="*/ 311 h 895"/>
                <a:gd name="T42" fmla="*/ 1458 w 2040"/>
                <a:gd name="T43" fmla="*/ 261 h 895"/>
                <a:gd name="T44" fmla="*/ 1466 w 2040"/>
                <a:gd name="T45" fmla="*/ 139 h 895"/>
                <a:gd name="T46" fmla="*/ 1749 w 2040"/>
                <a:gd name="T47" fmla="*/ 219 h 895"/>
                <a:gd name="T48" fmla="*/ 1824 w 2040"/>
                <a:gd name="T49" fmla="*/ 170 h 895"/>
                <a:gd name="T50" fmla="*/ 1710 w 2040"/>
                <a:gd name="T51" fmla="*/ 253 h 895"/>
                <a:gd name="T52" fmla="*/ 1640 w 2040"/>
                <a:gd name="T53" fmla="*/ 308 h 895"/>
                <a:gd name="T54" fmla="*/ 1749 w 2040"/>
                <a:gd name="T55" fmla="*/ 219 h 895"/>
                <a:gd name="T56" fmla="*/ 1945 w 2040"/>
                <a:gd name="T57" fmla="*/ 103 h 895"/>
                <a:gd name="T58" fmla="*/ 1899 w 2040"/>
                <a:gd name="T59" fmla="*/ 108 h 895"/>
                <a:gd name="T60" fmla="*/ 2037 w 2040"/>
                <a:gd name="T61" fmla="*/ 330 h 895"/>
                <a:gd name="T62" fmla="*/ 1946 w 2040"/>
                <a:gd name="T63" fmla="*/ 146 h 895"/>
                <a:gd name="T64" fmla="*/ 112 w 2040"/>
                <a:gd name="T65" fmla="*/ 610 h 895"/>
                <a:gd name="T66" fmla="*/ 48 w 2040"/>
                <a:gd name="T67" fmla="*/ 889 h 895"/>
                <a:gd name="T68" fmla="*/ 171 w 2040"/>
                <a:gd name="T69" fmla="*/ 855 h 895"/>
                <a:gd name="T70" fmla="*/ 282 w 2040"/>
                <a:gd name="T71" fmla="*/ 654 h 895"/>
                <a:gd name="T72" fmla="*/ 388 w 2040"/>
                <a:gd name="T73" fmla="*/ 889 h 895"/>
                <a:gd name="T74" fmla="*/ 516 w 2040"/>
                <a:gd name="T75" fmla="*/ 545 h 895"/>
                <a:gd name="T76" fmla="*/ 507 w 2040"/>
                <a:gd name="T77" fmla="*/ 804 h 895"/>
                <a:gd name="T78" fmla="*/ 460 w 2040"/>
                <a:gd name="T79" fmla="*/ 810 h 895"/>
                <a:gd name="T80" fmla="*/ 549 w 2040"/>
                <a:gd name="T81" fmla="*/ 849 h 895"/>
                <a:gd name="T82" fmla="*/ 626 w 2040"/>
                <a:gd name="T83" fmla="*/ 858 h 895"/>
                <a:gd name="T84" fmla="*/ 737 w 2040"/>
                <a:gd name="T85" fmla="*/ 654 h 895"/>
                <a:gd name="T86" fmla="*/ 853 w 2040"/>
                <a:gd name="T87" fmla="*/ 889 h 895"/>
                <a:gd name="T88" fmla="*/ 1122 w 2040"/>
                <a:gd name="T89" fmla="*/ 520 h 895"/>
                <a:gd name="T90" fmla="*/ 1045 w 2040"/>
                <a:gd name="T91" fmla="*/ 895 h 895"/>
                <a:gd name="T92" fmla="*/ 1049 w 2040"/>
                <a:gd name="T93" fmla="*/ 851 h 895"/>
                <a:gd name="T94" fmla="*/ 1049 w 2040"/>
                <a:gd name="T95" fmla="*/ 851 h 895"/>
                <a:gd name="T96" fmla="*/ 1410 w 2040"/>
                <a:gd name="T97" fmla="*/ 682 h 895"/>
                <a:gd name="T98" fmla="*/ 1223 w 2040"/>
                <a:gd name="T99" fmla="*/ 696 h 895"/>
                <a:gd name="T100" fmla="*/ 1231 w 2040"/>
                <a:gd name="T101" fmla="*/ 820 h 895"/>
                <a:gd name="T102" fmla="*/ 1419 w 2040"/>
                <a:gd name="T103" fmla="*/ 806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0" h="895">
                  <a:moveTo>
                    <a:pt x="33" y="377"/>
                  </a:moveTo>
                  <a:cubicBezTo>
                    <a:pt x="46" y="377"/>
                    <a:pt x="46" y="377"/>
                    <a:pt x="46" y="377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46" y="167"/>
                    <a:pt x="83" y="141"/>
                    <a:pt x="115" y="141"/>
                  </a:cubicBezTo>
                  <a:cubicBezTo>
                    <a:pt x="157" y="141"/>
                    <a:pt x="180" y="162"/>
                    <a:pt x="180" y="217"/>
                  </a:cubicBezTo>
                  <a:cubicBezTo>
                    <a:pt x="180" y="347"/>
                    <a:pt x="180" y="347"/>
                    <a:pt x="180" y="347"/>
                  </a:cubicBezTo>
                  <a:cubicBezTo>
                    <a:pt x="180" y="367"/>
                    <a:pt x="190" y="377"/>
                    <a:pt x="215" y="377"/>
                  </a:cubicBezTo>
                  <a:cubicBezTo>
                    <a:pt x="227" y="377"/>
                    <a:pt x="227" y="377"/>
                    <a:pt x="227" y="377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133"/>
                    <a:pt x="187" y="97"/>
                    <a:pt x="121" y="97"/>
                  </a:cubicBezTo>
                  <a:cubicBezTo>
                    <a:pt x="96" y="97"/>
                    <a:pt x="67" y="108"/>
                    <a:pt x="47" y="1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17"/>
                    <a:pt x="35" y="7"/>
                    <a:pt x="14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67"/>
                    <a:pt x="10" y="377"/>
                    <a:pt x="33" y="377"/>
                  </a:cubicBezTo>
                  <a:close/>
                  <a:moveTo>
                    <a:pt x="504" y="287"/>
                  </a:moveTo>
                  <a:cubicBezTo>
                    <a:pt x="504" y="200"/>
                    <a:pt x="504" y="200"/>
                    <a:pt x="504" y="200"/>
                  </a:cubicBezTo>
                  <a:cubicBezTo>
                    <a:pt x="504" y="134"/>
                    <a:pt x="467" y="97"/>
                    <a:pt x="398" y="97"/>
                  </a:cubicBezTo>
                  <a:cubicBezTo>
                    <a:pt x="336" y="97"/>
                    <a:pt x="303" y="130"/>
                    <a:pt x="303" y="155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22" y="156"/>
                    <a:pt x="352" y="140"/>
                    <a:pt x="393" y="140"/>
                  </a:cubicBezTo>
                  <a:cubicBezTo>
                    <a:pt x="438" y="140"/>
                    <a:pt x="458" y="157"/>
                    <a:pt x="458" y="197"/>
                  </a:cubicBezTo>
                  <a:cubicBezTo>
                    <a:pt x="458" y="210"/>
                    <a:pt x="458" y="210"/>
                    <a:pt x="458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339" y="210"/>
                    <a:pt x="293" y="242"/>
                    <a:pt x="293" y="301"/>
                  </a:cubicBezTo>
                  <a:cubicBezTo>
                    <a:pt x="293" y="350"/>
                    <a:pt x="342" y="382"/>
                    <a:pt x="398" y="382"/>
                  </a:cubicBezTo>
                  <a:cubicBezTo>
                    <a:pt x="475" y="382"/>
                    <a:pt x="504" y="342"/>
                    <a:pt x="504" y="287"/>
                  </a:cubicBezTo>
                  <a:close/>
                  <a:moveTo>
                    <a:pt x="458" y="283"/>
                  </a:moveTo>
                  <a:cubicBezTo>
                    <a:pt x="458" y="323"/>
                    <a:pt x="441" y="339"/>
                    <a:pt x="400" y="339"/>
                  </a:cubicBezTo>
                  <a:cubicBezTo>
                    <a:pt x="364" y="339"/>
                    <a:pt x="341" y="320"/>
                    <a:pt x="341" y="296"/>
                  </a:cubicBezTo>
                  <a:cubicBezTo>
                    <a:pt x="341" y="265"/>
                    <a:pt x="366" y="249"/>
                    <a:pt x="421" y="249"/>
                  </a:cubicBezTo>
                  <a:cubicBezTo>
                    <a:pt x="458" y="249"/>
                    <a:pt x="458" y="249"/>
                    <a:pt x="458" y="249"/>
                  </a:cubicBezTo>
                  <a:lnTo>
                    <a:pt x="458" y="283"/>
                  </a:lnTo>
                  <a:close/>
                  <a:moveTo>
                    <a:pt x="702" y="382"/>
                  </a:moveTo>
                  <a:cubicBezTo>
                    <a:pt x="771" y="382"/>
                    <a:pt x="825" y="327"/>
                    <a:pt x="825" y="233"/>
                  </a:cubicBezTo>
                  <a:cubicBezTo>
                    <a:pt x="825" y="152"/>
                    <a:pt x="768" y="97"/>
                    <a:pt x="707" y="97"/>
                  </a:cubicBezTo>
                  <a:cubicBezTo>
                    <a:pt x="620" y="97"/>
                    <a:pt x="576" y="154"/>
                    <a:pt x="576" y="247"/>
                  </a:cubicBezTo>
                  <a:cubicBezTo>
                    <a:pt x="576" y="429"/>
                    <a:pt x="576" y="429"/>
                    <a:pt x="576" y="429"/>
                  </a:cubicBezTo>
                  <a:cubicBezTo>
                    <a:pt x="576" y="454"/>
                    <a:pt x="587" y="464"/>
                    <a:pt x="606" y="464"/>
                  </a:cubicBezTo>
                  <a:cubicBezTo>
                    <a:pt x="623" y="464"/>
                    <a:pt x="623" y="464"/>
                    <a:pt x="623" y="464"/>
                  </a:cubicBezTo>
                  <a:cubicBezTo>
                    <a:pt x="623" y="334"/>
                    <a:pt x="623" y="334"/>
                    <a:pt x="623" y="334"/>
                  </a:cubicBezTo>
                  <a:cubicBezTo>
                    <a:pt x="637" y="363"/>
                    <a:pt x="671" y="382"/>
                    <a:pt x="702" y="382"/>
                  </a:cubicBezTo>
                  <a:close/>
                  <a:moveTo>
                    <a:pt x="622" y="234"/>
                  </a:moveTo>
                  <a:cubicBezTo>
                    <a:pt x="622" y="178"/>
                    <a:pt x="649" y="141"/>
                    <a:pt x="697" y="141"/>
                  </a:cubicBezTo>
                  <a:cubicBezTo>
                    <a:pt x="745" y="141"/>
                    <a:pt x="778" y="172"/>
                    <a:pt x="778" y="246"/>
                  </a:cubicBezTo>
                  <a:cubicBezTo>
                    <a:pt x="778" y="306"/>
                    <a:pt x="751" y="338"/>
                    <a:pt x="707" y="338"/>
                  </a:cubicBezTo>
                  <a:cubicBezTo>
                    <a:pt x="656" y="338"/>
                    <a:pt x="622" y="305"/>
                    <a:pt x="622" y="234"/>
                  </a:cubicBezTo>
                  <a:close/>
                  <a:moveTo>
                    <a:pt x="935" y="334"/>
                  </a:moveTo>
                  <a:cubicBezTo>
                    <a:pt x="950" y="363"/>
                    <a:pt x="983" y="382"/>
                    <a:pt x="1014" y="382"/>
                  </a:cubicBezTo>
                  <a:cubicBezTo>
                    <a:pt x="1084" y="382"/>
                    <a:pt x="1138" y="327"/>
                    <a:pt x="1138" y="233"/>
                  </a:cubicBezTo>
                  <a:cubicBezTo>
                    <a:pt x="1138" y="152"/>
                    <a:pt x="1080" y="97"/>
                    <a:pt x="1020" y="97"/>
                  </a:cubicBezTo>
                  <a:cubicBezTo>
                    <a:pt x="932" y="97"/>
                    <a:pt x="888" y="154"/>
                    <a:pt x="888" y="247"/>
                  </a:cubicBezTo>
                  <a:cubicBezTo>
                    <a:pt x="888" y="429"/>
                    <a:pt x="888" y="429"/>
                    <a:pt x="888" y="429"/>
                  </a:cubicBezTo>
                  <a:cubicBezTo>
                    <a:pt x="888" y="454"/>
                    <a:pt x="899" y="464"/>
                    <a:pt x="918" y="464"/>
                  </a:cubicBezTo>
                  <a:cubicBezTo>
                    <a:pt x="935" y="464"/>
                    <a:pt x="935" y="464"/>
                    <a:pt x="935" y="464"/>
                  </a:cubicBezTo>
                  <a:lnTo>
                    <a:pt x="935" y="334"/>
                  </a:lnTo>
                  <a:close/>
                  <a:moveTo>
                    <a:pt x="1009" y="141"/>
                  </a:moveTo>
                  <a:cubicBezTo>
                    <a:pt x="1057" y="141"/>
                    <a:pt x="1090" y="172"/>
                    <a:pt x="1090" y="246"/>
                  </a:cubicBezTo>
                  <a:cubicBezTo>
                    <a:pt x="1090" y="306"/>
                    <a:pt x="1064" y="338"/>
                    <a:pt x="1020" y="338"/>
                  </a:cubicBezTo>
                  <a:cubicBezTo>
                    <a:pt x="969" y="338"/>
                    <a:pt x="934" y="305"/>
                    <a:pt x="934" y="234"/>
                  </a:cubicBezTo>
                  <a:cubicBezTo>
                    <a:pt x="934" y="178"/>
                    <a:pt x="961" y="141"/>
                    <a:pt x="1009" y="141"/>
                  </a:cubicBezTo>
                  <a:close/>
                  <a:moveTo>
                    <a:pt x="1285" y="379"/>
                  </a:moveTo>
                  <a:cubicBezTo>
                    <a:pt x="1302" y="379"/>
                    <a:pt x="1312" y="369"/>
                    <a:pt x="1312" y="352"/>
                  </a:cubicBezTo>
                  <a:cubicBezTo>
                    <a:pt x="1312" y="336"/>
                    <a:pt x="1312" y="336"/>
                    <a:pt x="1312" y="336"/>
                  </a:cubicBezTo>
                  <a:cubicBezTo>
                    <a:pt x="1292" y="336"/>
                    <a:pt x="1292" y="336"/>
                    <a:pt x="1292" y="336"/>
                  </a:cubicBezTo>
                  <a:cubicBezTo>
                    <a:pt x="1267" y="336"/>
                    <a:pt x="1250" y="326"/>
                    <a:pt x="1250" y="291"/>
                  </a:cubicBezTo>
                  <a:cubicBezTo>
                    <a:pt x="1250" y="139"/>
                    <a:pt x="1250" y="139"/>
                    <a:pt x="1250" y="139"/>
                  </a:cubicBezTo>
                  <a:cubicBezTo>
                    <a:pt x="1250" y="115"/>
                    <a:pt x="1233" y="102"/>
                    <a:pt x="1217" y="102"/>
                  </a:cubicBezTo>
                  <a:cubicBezTo>
                    <a:pt x="1203" y="102"/>
                    <a:pt x="1203" y="102"/>
                    <a:pt x="1203" y="102"/>
                  </a:cubicBezTo>
                  <a:cubicBezTo>
                    <a:pt x="1203" y="298"/>
                    <a:pt x="1203" y="298"/>
                    <a:pt x="1203" y="298"/>
                  </a:cubicBezTo>
                  <a:cubicBezTo>
                    <a:pt x="1203" y="353"/>
                    <a:pt x="1231" y="379"/>
                    <a:pt x="1285" y="379"/>
                  </a:cubicBezTo>
                  <a:close/>
                  <a:moveTo>
                    <a:pt x="1228" y="64"/>
                  </a:moveTo>
                  <a:cubicBezTo>
                    <a:pt x="1245" y="64"/>
                    <a:pt x="1259" y="50"/>
                    <a:pt x="1259" y="32"/>
                  </a:cubicBezTo>
                  <a:cubicBezTo>
                    <a:pt x="1259" y="15"/>
                    <a:pt x="1245" y="0"/>
                    <a:pt x="1228" y="0"/>
                  </a:cubicBezTo>
                  <a:cubicBezTo>
                    <a:pt x="1210" y="0"/>
                    <a:pt x="1196" y="15"/>
                    <a:pt x="1196" y="32"/>
                  </a:cubicBezTo>
                  <a:cubicBezTo>
                    <a:pt x="1196" y="50"/>
                    <a:pt x="1210" y="64"/>
                    <a:pt x="1228" y="64"/>
                  </a:cubicBezTo>
                  <a:close/>
                  <a:moveTo>
                    <a:pt x="1575" y="193"/>
                  </a:moveTo>
                  <a:cubicBezTo>
                    <a:pt x="1575" y="138"/>
                    <a:pt x="1524" y="97"/>
                    <a:pt x="1471" y="97"/>
                  </a:cubicBezTo>
                  <a:cubicBezTo>
                    <a:pt x="1398" y="97"/>
                    <a:pt x="1343" y="156"/>
                    <a:pt x="1343" y="245"/>
                  </a:cubicBezTo>
                  <a:cubicBezTo>
                    <a:pt x="1343" y="324"/>
                    <a:pt x="1396" y="382"/>
                    <a:pt x="1471" y="382"/>
                  </a:cubicBezTo>
                  <a:cubicBezTo>
                    <a:pt x="1533" y="382"/>
                    <a:pt x="1564" y="360"/>
                    <a:pt x="1564" y="331"/>
                  </a:cubicBezTo>
                  <a:cubicBezTo>
                    <a:pt x="1564" y="311"/>
                    <a:pt x="1564" y="311"/>
                    <a:pt x="1564" y="311"/>
                  </a:cubicBezTo>
                  <a:cubicBezTo>
                    <a:pt x="1561" y="311"/>
                    <a:pt x="1561" y="311"/>
                    <a:pt x="1561" y="311"/>
                  </a:cubicBezTo>
                  <a:cubicBezTo>
                    <a:pt x="1546" y="326"/>
                    <a:pt x="1520" y="339"/>
                    <a:pt x="1478" y="339"/>
                  </a:cubicBezTo>
                  <a:cubicBezTo>
                    <a:pt x="1427" y="339"/>
                    <a:pt x="1395" y="307"/>
                    <a:pt x="1390" y="261"/>
                  </a:cubicBezTo>
                  <a:cubicBezTo>
                    <a:pt x="1458" y="261"/>
                    <a:pt x="1458" y="261"/>
                    <a:pt x="1458" y="261"/>
                  </a:cubicBezTo>
                  <a:cubicBezTo>
                    <a:pt x="1552" y="261"/>
                    <a:pt x="1575" y="241"/>
                    <a:pt x="1575" y="193"/>
                  </a:cubicBezTo>
                  <a:close/>
                  <a:moveTo>
                    <a:pt x="1390" y="224"/>
                  </a:moveTo>
                  <a:cubicBezTo>
                    <a:pt x="1390" y="213"/>
                    <a:pt x="1390" y="213"/>
                    <a:pt x="1390" y="213"/>
                  </a:cubicBezTo>
                  <a:cubicBezTo>
                    <a:pt x="1392" y="177"/>
                    <a:pt x="1421" y="139"/>
                    <a:pt x="1466" y="139"/>
                  </a:cubicBezTo>
                  <a:cubicBezTo>
                    <a:pt x="1509" y="139"/>
                    <a:pt x="1529" y="165"/>
                    <a:pt x="1529" y="195"/>
                  </a:cubicBezTo>
                  <a:cubicBezTo>
                    <a:pt x="1529" y="216"/>
                    <a:pt x="1518" y="222"/>
                    <a:pt x="1452" y="223"/>
                  </a:cubicBezTo>
                  <a:lnTo>
                    <a:pt x="1390" y="224"/>
                  </a:lnTo>
                  <a:close/>
                  <a:moveTo>
                    <a:pt x="1749" y="219"/>
                  </a:moveTo>
                  <a:cubicBezTo>
                    <a:pt x="1692" y="206"/>
                    <a:pt x="1682" y="199"/>
                    <a:pt x="1682" y="180"/>
                  </a:cubicBezTo>
                  <a:cubicBezTo>
                    <a:pt x="1682" y="157"/>
                    <a:pt x="1700" y="141"/>
                    <a:pt x="1747" y="141"/>
                  </a:cubicBezTo>
                  <a:cubicBezTo>
                    <a:pt x="1780" y="141"/>
                    <a:pt x="1809" y="155"/>
                    <a:pt x="1821" y="170"/>
                  </a:cubicBezTo>
                  <a:cubicBezTo>
                    <a:pt x="1824" y="170"/>
                    <a:pt x="1824" y="170"/>
                    <a:pt x="1824" y="170"/>
                  </a:cubicBezTo>
                  <a:cubicBezTo>
                    <a:pt x="1824" y="149"/>
                    <a:pt x="1824" y="149"/>
                    <a:pt x="1824" y="149"/>
                  </a:cubicBezTo>
                  <a:cubicBezTo>
                    <a:pt x="1824" y="116"/>
                    <a:pt x="1784" y="97"/>
                    <a:pt x="1744" y="97"/>
                  </a:cubicBezTo>
                  <a:cubicBezTo>
                    <a:pt x="1675" y="97"/>
                    <a:pt x="1635" y="139"/>
                    <a:pt x="1635" y="183"/>
                  </a:cubicBezTo>
                  <a:cubicBezTo>
                    <a:pt x="1635" y="224"/>
                    <a:pt x="1659" y="242"/>
                    <a:pt x="1710" y="253"/>
                  </a:cubicBezTo>
                  <a:cubicBezTo>
                    <a:pt x="1773" y="266"/>
                    <a:pt x="1783" y="276"/>
                    <a:pt x="1783" y="298"/>
                  </a:cubicBezTo>
                  <a:cubicBezTo>
                    <a:pt x="1783" y="326"/>
                    <a:pt x="1765" y="338"/>
                    <a:pt x="1724" y="338"/>
                  </a:cubicBezTo>
                  <a:cubicBezTo>
                    <a:pt x="1689" y="338"/>
                    <a:pt x="1658" y="325"/>
                    <a:pt x="1642" y="308"/>
                  </a:cubicBezTo>
                  <a:cubicBezTo>
                    <a:pt x="1640" y="308"/>
                    <a:pt x="1640" y="308"/>
                    <a:pt x="1640" y="308"/>
                  </a:cubicBezTo>
                  <a:cubicBezTo>
                    <a:pt x="1640" y="328"/>
                    <a:pt x="1640" y="328"/>
                    <a:pt x="1640" y="328"/>
                  </a:cubicBezTo>
                  <a:cubicBezTo>
                    <a:pt x="1640" y="360"/>
                    <a:pt x="1677" y="382"/>
                    <a:pt x="1723" y="382"/>
                  </a:cubicBezTo>
                  <a:cubicBezTo>
                    <a:pt x="1786" y="382"/>
                    <a:pt x="1830" y="351"/>
                    <a:pt x="1830" y="294"/>
                  </a:cubicBezTo>
                  <a:cubicBezTo>
                    <a:pt x="1830" y="256"/>
                    <a:pt x="1804" y="231"/>
                    <a:pt x="1749" y="219"/>
                  </a:cubicBezTo>
                  <a:close/>
                  <a:moveTo>
                    <a:pt x="2004" y="146"/>
                  </a:moveTo>
                  <a:cubicBezTo>
                    <a:pt x="2029" y="146"/>
                    <a:pt x="2040" y="135"/>
                    <a:pt x="2040" y="118"/>
                  </a:cubicBezTo>
                  <a:cubicBezTo>
                    <a:pt x="2040" y="103"/>
                    <a:pt x="2040" y="103"/>
                    <a:pt x="2040" y="103"/>
                  </a:cubicBezTo>
                  <a:cubicBezTo>
                    <a:pt x="1945" y="103"/>
                    <a:pt x="1945" y="103"/>
                    <a:pt x="1945" y="103"/>
                  </a:cubicBezTo>
                  <a:cubicBezTo>
                    <a:pt x="1945" y="46"/>
                    <a:pt x="1945" y="46"/>
                    <a:pt x="1945" y="46"/>
                  </a:cubicBezTo>
                  <a:cubicBezTo>
                    <a:pt x="1940" y="46"/>
                    <a:pt x="1940" y="46"/>
                    <a:pt x="1940" y="46"/>
                  </a:cubicBezTo>
                  <a:cubicBezTo>
                    <a:pt x="1933" y="46"/>
                    <a:pt x="1918" y="56"/>
                    <a:pt x="1911" y="66"/>
                  </a:cubicBezTo>
                  <a:cubicBezTo>
                    <a:pt x="1903" y="77"/>
                    <a:pt x="1899" y="92"/>
                    <a:pt x="1899" y="108"/>
                  </a:cubicBezTo>
                  <a:cubicBezTo>
                    <a:pt x="1899" y="287"/>
                    <a:pt x="1899" y="287"/>
                    <a:pt x="1899" y="287"/>
                  </a:cubicBezTo>
                  <a:cubicBezTo>
                    <a:pt x="1899" y="350"/>
                    <a:pt x="1926" y="382"/>
                    <a:pt x="1987" y="382"/>
                  </a:cubicBezTo>
                  <a:cubicBezTo>
                    <a:pt x="2019" y="382"/>
                    <a:pt x="2037" y="370"/>
                    <a:pt x="2037" y="347"/>
                  </a:cubicBezTo>
                  <a:cubicBezTo>
                    <a:pt x="2037" y="330"/>
                    <a:pt x="2037" y="330"/>
                    <a:pt x="2037" y="330"/>
                  </a:cubicBezTo>
                  <a:cubicBezTo>
                    <a:pt x="2034" y="330"/>
                    <a:pt x="2034" y="330"/>
                    <a:pt x="2034" y="330"/>
                  </a:cubicBezTo>
                  <a:cubicBezTo>
                    <a:pt x="2024" y="336"/>
                    <a:pt x="2008" y="338"/>
                    <a:pt x="1991" y="338"/>
                  </a:cubicBezTo>
                  <a:cubicBezTo>
                    <a:pt x="1961" y="338"/>
                    <a:pt x="1946" y="321"/>
                    <a:pt x="1946" y="282"/>
                  </a:cubicBezTo>
                  <a:cubicBezTo>
                    <a:pt x="1946" y="146"/>
                    <a:pt x="1946" y="146"/>
                    <a:pt x="1946" y="146"/>
                  </a:cubicBezTo>
                  <a:lnTo>
                    <a:pt x="2004" y="146"/>
                  </a:lnTo>
                  <a:close/>
                  <a:moveTo>
                    <a:pt x="284" y="610"/>
                  </a:moveTo>
                  <a:cubicBezTo>
                    <a:pt x="248" y="610"/>
                    <a:pt x="215" y="630"/>
                    <a:pt x="197" y="659"/>
                  </a:cubicBezTo>
                  <a:cubicBezTo>
                    <a:pt x="181" y="628"/>
                    <a:pt x="153" y="610"/>
                    <a:pt x="112" y="610"/>
                  </a:cubicBezTo>
                  <a:cubicBezTo>
                    <a:pt x="40" y="610"/>
                    <a:pt x="0" y="665"/>
                    <a:pt x="0" y="728"/>
                  </a:cubicBezTo>
                  <a:cubicBezTo>
                    <a:pt x="0" y="855"/>
                    <a:pt x="0" y="855"/>
                    <a:pt x="0" y="855"/>
                  </a:cubicBezTo>
                  <a:cubicBezTo>
                    <a:pt x="0" y="878"/>
                    <a:pt x="13" y="889"/>
                    <a:pt x="33" y="889"/>
                  </a:cubicBezTo>
                  <a:cubicBezTo>
                    <a:pt x="48" y="889"/>
                    <a:pt x="48" y="889"/>
                    <a:pt x="48" y="889"/>
                  </a:cubicBezTo>
                  <a:cubicBezTo>
                    <a:pt x="48" y="734"/>
                    <a:pt x="48" y="734"/>
                    <a:pt x="48" y="734"/>
                  </a:cubicBezTo>
                  <a:cubicBezTo>
                    <a:pt x="48" y="678"/>
                    <a:pt x="69" y="654"/>
                    <a:pt x="109" y="654"/>
                  </a:cubicBezTo>
                  <a:cubicBezTo>
                    <a:pt x="149" y="654"/>
                    <a:pt x="171" y="684"/>
                    <a:pt x="171" y="734"/>
                  </a:cubicBezTo>
                  <a:cubicBezTo>
                    <a:pt x="171" y="855"/>
                    <a:pt x="171" y="855"/>
                    <a:pt x="171" y="855"/>
                  </a:cubicBezTo>
                  <a:cubicBezTo>
                    <a:pt x="171" y="877"/>
                    <a:pt x="179" y="889"/>
                    <a:pt x="202" y="889"/>
                  </a:cubicBezTo>
                  <a:cubicBezTo>
                    <a:pt x="218" y="889"/>
                    <a:pt x="218" y="889"/>
                    <a:pt x="218" y="889"/>
                  </a:cubicBezTo>
                  <a:cubicBezTo>
                    <a:pt x="218" y="732"/>
                    <a:pt x="218" y="732"/>
                    <a:pt x="218" y="732"/>
                  </a:cubicBezTo>
                  <a:cubicBezTo>
                    <a:pt x="218" y="677"/>
                    <a:pt x="237" y="654"/>
                    <a:pt x="282" y="654"/>
                  </a:cubicBezTo>
                  <a:cubicBezTo>
                    <a:pt x="320" y="654"/>
                    <a:pt x="341" y="676"/>
                    <a:pt x="341" y="734"/>
                  </a:cubicBezTo>
                  <a:cubicBezTo>
                    <a:pt x="341" y="855"/>
                    <a:pt x="341" y="855"/>
                    <a:pt x="341" y="855"/>
                  </a:cubicBezTo>
                  <a:cubicBezTo>
                    <a:pt x="341" y="877"/>
                    <a:pt x="354" y="889"/>
                    <a:pt x="372" y="889"/>
                  </a:cubicBezTo>
                  <a:cubicBezTo>
                    <a:pt x="388" y="889"/>
                    <a:pt x="388" y="889"/>
                    <a:pt x="388" y="889"/>
                  </a:cubicBezTo>
                  <a:cubicBezTo>
                    <a:pt x="388" y="732"/>
                    <a:pt x="388" y="732"/>
                    <a:pt x="388" y="732"/>
                  </a:cubicBezTo>
                  <a:cubicBezTo>
                    <a:pt x="388" y="651"/>
                    <a:pt x="352" y="610"/>
                    <a:pt x="284" y="610"/>
                  </a:cubicBezTo>
                  <a:close/>
                  <a:moveTo>
                    <a:pt x="484" y="577"/>
                  </a:moveTo>
                  <a:cubicBezTo>
                    <a:pt x="502" y="577"/>
                    <a:pt x="516" y="562"/>
                    <a:pt x="516" y="545"/>
                  </a:cubicBezTo>
                  <a:cubicBezTo>
                    <a:pt x="516" y="528"/>
                    <a:pt x="502" y="513"/>
                    <a:pt x="484" y="513"/>
                  </a:cubicBezTo>
                  <a:cubicBezTo>
                    <a:pt x="467" y="513"/>
                    <a:pt x="453" y="528"/>
                    <a:pt x="453" y="545"/>
                  </a:cubicBezTo>
                  <a:cubicBezTo>
                    <a:pt x="453" y="562"/>
                    <a:pt x="467" y="577"/>
                    <a:pt x="484" y="577"/>
                  </a:cubicBezTo>
                  <a:close/>
                  <a:moveTo>
                    <a:pt x="507" y="804"/>
                  </a:moveTo>
                  <a:cubicBezTo>
                    <a:pt x="507" y="651"/>
                    <a:pt x="507" y="651"/>
                    <a:pt x="507" y="651"/>
                  </a:cubicBezTo>
                  <a:cubicBezTo>
                    <a:pt x="507" y="627"/>
                    <a:pt x="490" y="615"/>
                    <a:pt x="474" y="615"/>
                  </a:cubicBezTo>
                  <a:cubicBezTo>
                    <a:pt x="460" y="615"/>
                    <a:pt x="460" y="615"/>
                    <a:pt x="460" y="615"/>
                  </a:cubicBezTo>
                  <a:cubicBezTo>
                    <a:pt x="460" y="810"/>
                    <a:pt x="460" y="810"/>
                    <a:pt x="460" y="810"/>
                  </a:cubicBezTo>
                  <a:cubicBezTo>
                    <a:pt x="460" y="865"/>
                    <a:pt x="488" y="892"/>
                    <a:pt x="542" y="892"/>
                  </a:cubicBezTo>
                  <a:cubicBezTo>
                    <a:pt x="558" y="892"/>
                    <a:pt x="569" y="882"/>
                    <a:pt x="569" y="864"/>
                  </a:cubicBezTo>
                  <a:cubicBezTo>
                    <a:pt x="569" y="849"/>
                    <a:pt x="569" y="849"/>
                    <a:pt x="569" y="849"/>
                  </a:cubicBezTo>
                  <a:cubicBezTo>
                    <a:pt x="549" y="849"/>
                    <a:pt x="549" y="849"/>
                    <a:pt x="549" y="849"/>
                  </a:cubicBezTo>
                  <a:cubicBezTo>
                    <a:pt x="524" y="849"/>
                    <a:pt x="507" y="838"/>
                    <a:pt x="507" y="804"/>
                  </a:cubicBezTo>
                  <a:close/>
                  <a:moveTo>
                    <a:pt x="743" y="610"/>
                  </a:moveTo>
                  <a:cubicBezTo>
                    <a:pt x="673" y="610"/>
                    <a:pt x="626" y="655"/>
                    <a:pt x="626" y="732"/>
                  </a:cubicBezTo>
                  <a:cubicBezTo>
                    <a:pt x="626" y="858"/>
                    <a:pt x="626" y="858"/>
                    <a:pt x="626" y="858"/>
                  </a:cubicBezTo>
                  <a:cubicBezTo>
                    <a:pt x="626" y="879"/>
                    <a:pt x="638" y="889"/>
                    <a:pt x="655" y="889"/>
                  </a:cubicBezTo>
                  <a:cubicBezTo>
                    <a:pt x="673" y="889"/>
                    <a:pt x="673" y="889"/>
                    <a:pt x="673" y="889"/>
                  </a:cubicBezTo>
                  <a:cubicBezTo>
                    <a:pt x="673" y="733"/>
                    <a:pt x="673" y="733"/>
                    <a:pt x="673" y="733"/>
                  </a:cubicBezTo>
                  <a:cubicBezTo>
                    <a:pt x="673" y="677"/>
                    <a:pt x="696" y="654"/>
                    <a:pt x="737" y="654"/>
                  </a:cubicBezTo>
                  <a:cubicBezTo>
                    <a:pt x="786" y="654"/>
                    <a:pt x="807" y="676"/>
                    <a:pt x="807" y="733"/>
                  </a:cubicBezTo>
                  <a:cubicBezTo>
                    <a:pt x="807" y="859"/>
                    <a:pt x="807" y="859"/>
                    <a:pt x="807" y="859"/>
                  </a:cubicBezTo>
                  <a:cubicBezTo>
                    <a:pt x="807" y="880"/>
                    <a:pt x="817" y="889"/>
                    <a:pt x="836" y="889"/>
                  </a:cubicBezTo>
                  <a:cubicBezTo>
                    <a:pt x="853" y="889"/>
                    <a:pt x="853" y="889"/>
                    <a:pt x="853" y="889"/>
                  </a:cubicBezTo>
                  <a:cubicBezTo>
                    <a:pt x="853" y="731"/>
                    <a:pt x="853" y="731"/>
                    <a:pt x="853" y="731"/>
                  </a:cubicBezTo>
                  <a:cubicBezTo>
                    <a:pt x="853" y="649"/>
                    <a:pt x="812" y="610"/>
                    <a:pt x="743" y="610"/>
                  </a:cubicBezTo>
                  <a:close/>
                  <a:moveTo>
                    <a:pt x="1134" y="520"/>
                  </a:moveTo>
                  <a:cubicBezTo>
                    <a:pt x="1122" y="520"/>
                    <a:pt x="1122" y="520"/>
                    <a:pt x="1122" y="520"/>
                  </a:cubicBezTo>
                  <a:cubicBezTo>
                    <a:pt x="1122" y="662"/>
                    <a:pt x="1122" y="662"/>
                    <a:pt x="1122" y="662"/>
                  </a:cubicBezTo>
                  <a:cubicBezTo>
                    <a:pt x="1103" y="625"/>
                    <a:pt x="1073" y="610"/>
                    <a:pt x="1039" y="610"/>
                  </a:cubicBezTo>
                  <a:cubicBezTo>
                    <a:pt x="963" y="610"/>
                    <a:pt x="919" y="662"/>
                    <a:pt x="919" y="756"/>
                  </a:cubicBezTo>
                  <a:cubicBezTo>
                    <a:pt x="919" y="832"/>
                    <a:pt x="977" y="895"/>
                    <a:pt x="1045" y="895"/>
                  </a:cubicBezTo>
                  <a:cubicBezTo>
                    <a:pt x="1131" y="895"/>
                    <a:pt x="1169" y="849"/>
                    <a:pt x="1169" y="744"/>
                  </a:cubicBezTo>
                  <a:cubicBezTo>
                    <a:pt x="1169" y="558"/>
                    <a:pt x="1169" y="558"/>
                    <a:pt x="1169" y="558"/>
                  </a:cubicBezTo>
                  <a:cubicBezTo>
                    <a:pt x="1169" y="532"/>
                    <a:pt x="1157" y="520"/>
                    <a:pt x="1134" y="520"/>
                  </a:cubicBezTo>
                  <a:close/>
                  <a:moveTo>
                    <a:pt x="1049" y="851"/>
                  </a:moveTo>
                  <a:cubicBezTo>
                    <a:pt x="1000" y="851"/>
                    <a:pt x="966" y="807"/>
                    <a:pt x="966" y="752"/>
                  </a:cubicBezTo>
                  <a:cubicBezTo>
                    <a:pt x="966" y="690"/>
                    <a:pt x="993" y="653"/>
                    <a:pt x="1041" y="653"/>
                  </a:cubicBezTo>
                  <a:cubicBezTo>
                    <a:pt x="1106" y="653"/>
                    <a:pt x="1121" y="707"/>
                    <a:pt x="1121" y="757"/>
                  </a:cubicBezTo>
                  <a:cubicBezTo>
                    <a:pt x="1121" y="824"/>
                    <a:pt x="1099" y="851"/>
                    <a:pt x="1049" y="851"/>
                  </a:cubicBezTo>
                  <a:close/>
                  <a:moveTo>
                    <a:pt x="1338" y="731"/>
                  </a:moveTo>
                  <a:cubicBezTo>
                    <a:pt x="1281" y="719"/>
                    <a:pt x="1271" y="711"/>
                    <a:pt x="1271" y="693"/>
                  </a:cubicBezTo>
                  <a:cubicBezTo>
                    <a:pt x="1271" y="670"/>
                    <a:pt x="1289" y="654"/>
                    <a:pt x="1336" y="654"/>
                  </a:cubicBezTo>
                  <a:cubicBezTo>
                    <a:pt x="1368" y="654"/>
                    <a:pt x="1398" y="668"/>
                    <a:pt x="1410" y="682"/>
                  </a:cubicBezTo>
                  <a:cubicBezTo>
                    <a:pt x="1412" y="682"/>
                    <a:pt x="1412" y="682"/>
                    <a:pt x="1412" y="682"/>
                  </a:cubicBezTo>
                  <a:cubicBezTo>
                    <a:pt x="1412" y="662"/>
                    <a:pt x="1412" y="662"/>
                    <a:pt x="1412" y="662"/>
                  </a:cubicBezTo>
                  <a:cubicBezTo>
                    <a:pt x="1412" y="628"/>
                    <a:pt x="1373" y="610"/>
                    <a:pt x="1332" y="610"/>
                  </a:cubicBezTo>
                  <a:cubicBezTo>
                    <a:pt x="1264" y="610"/>
                    <a:pt x="1223" y="651"/>
                    <a:pt x="1223" y="696"/>
                  </a:cubicBezTo>
                  <a:cubicBezTo>
                    <a:pt x="1223" y="737"/>
                    <a:pt x="1248" y="754"/>
                    <a:pt x="1299" y="765"/>
                  </a:cubicBezTo>
                  <a:cubicBezTo>
                    <a:pt x="1362" y="779"/>
                    <a:pt x="1371" y="788"/>
                    <a:pt x="1371" y="811"/>
                  </a:cubicBezTo>
                  <a:cubicBezTo>
                    <a:pt x="1371" y="838"/>
                    <a:pt x="1353" y="851"/>
                    <a:pt x="1313" y="851"/>
                  </a:cubicBezTo>
                  <a:cubicBezTo>
                    <a:pt x="1277" y="851"/>
                    <a:pt x="1247" y="837"/>
                    <a:pt x="1231" y="820"/>
                  </a:cubicBezTo>
                  <a:cubicBezTo>
                    <a:pt x="1229" y="820"/>
                    <a:pt x="1229" y="820"/>
                    <a:pt x="1229" y="820"/>
                  </a:cubicBezTo>
                  <a:cubicBezTo>
                    <a:pt x="1229" y="840"/>
                    <a:pt x="1229" y="840"/>
                    <a:pt x="1229" y="840"/>
                  </a:cubicBezTo>
                  <a:cubicBezTo>
                    <a:pt x="1229" y="873"/>
                    <a:pt x="1266" y="895"/>
                    <a:pt x="1312" y="895"/>
                  </a:cubicBezTo>
                  <a:cubicBezTo>
                    <a:pt x="1374" y="895"/>
                    <a:pt x="1419" y="864"/>
                    <a:pt x="1419" y="806"/>
                  </a:cubicBezTo>
                  <a:cubicBezTo>
                    <a:pt x="1419" y="768"/>
                    <a:pt x="1392" y="743"/>
                    <a:pt x="1338" y="73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-22660"/>
            <a:ext cx="2066728" cy="6910358"/>
          </a:xfrm>
          <a:custGeom>
            <a:avLst/>
            <a:gdLst>
              <a:gd name="T0" fmla="*/ 0 w 2171"/>
              <a:gd name="T1" fmla="*/ 3098 h 7259"/>
              <a:gd name="T2" fmla="*/ 2171 w 2171"/>
              <a:gd name="T3" fmla="*/ 1310 h 7259"/>
              <a:gd name="T4" fmla="*/ 2171 w 2171"/>
              <a:gd name="T5" fmla="*/ 1343 h 7259"/>
              <a:gd name="T6" fmla="*/ 0 w 2171"/>
              <a:gd name="T7" fmla="*/ 2473 h 7259"/>
              <a:gd name="T8" fmla="*/ 0 w 2171"/>
              <a:gd name="T9" fmla="*/ 2674 h 7259"/>
              <a:gd name="T10" fmla="*/ 0 w 2171"/>
              <a:gd name="T11" fmla="*/ 2911 h 7259"/>
              <a:gd name="T12" fmla="*/ 2171 w 2171"/>
              <a:gd name="T13" fmla="*/ 650 h 7259"/>
              <a:gd name="T14" fmla="*/ 2171 w 2171"/>
              <a:gd name="T15" fmla="*/ 2095 h 7259"/>
              <a:gd name="T16" fmla="*/ 0 w 2171"/>
              <a:gd name="T17" fmla="*/ 4166 h 7259"/>
              <a:gd name="T18" fmla="*/ 0 w 2171"/>
              <a:gd name="T19" fmla="*/ 4509 h 7259"/>
              <a:gd name="T20" fmla="*/ 0 w 2171"/>
              <a:gd name="T21" fmla="*/ 4133 h 7259"/>
              <a:gd name="T22" fmla="*/ 2171 w 2171"/>
              <a:gd name="T23" fmla="*/ 1591 h 7259"/>
              <a:gd name="T24" fmla="*/ 2171 w 2171"/>
              <a:gd name="T25" fmla="*/ 1438 h 7259"/>
              <a:gd name="T26" fmla="*/ 0 w 2171"/>
              <a:gd name="T27" fmla="*/ 4072 h 7259"/>
              <a:gd name="T28" fmla="*/ 0 w 2171"/>
              <a:gd name="T29" fmla="*/ 3899 h 7259"/>
              <a:gd name="T30" fmla="*/ 0 w 2171"/>
              <a:gd name="T31" fmla="*/ 2346 h 7259"/>
              <a:gd name="T32" fmla="*/ 0 w 2171"/>
              <a:gd name="T33" fmla="*/ 641 h 7259"/>
              <a:gd name="T34" fmla="*/ 0 w 2171"/>
              <a:gd name="T35" fmla="*/ 1029 h 7259"/>
              <a:gd name="T36" fmla="*/ 891 w 2171"/>
              <a:gd name="T37" fmla="*/ 0 h 7259"/>
              <a:gd name="T38" fmla="*/ 171 w 2171"/>
              <a:gd name="T39" fmla="*/ 0 h 7259"/>
              <a:gd name="T40" fmla="*/ 29 w 2171"/>
              <a:gd name="T41" fmla="*/ 0 h 7259"/>
              <a:gd name="T42" fmla="*/ 0 w 2171"/>
              <a:gd name="T43" fmla="*/ 452 h 7259"/>
              <a:gd name="T44" fmla="*/ 0 w 2171"/>
              <a:gd name="T45" fmla="*/ 324 h 7259"/>
              <a:gd name="T46" fmla="*/ 1974 w 2171"/>
              <a:gd name="T47" fmla="*/ 0 h 7259"/>
              <a:gd name="T48" fmla="*/ 1820 w 2171"/>
              <a:gd name="T49" fmla="*/ 0 h 7259"/>
              <a:gd name="T50" fmla="*/ 1773 w 2171"/>
              <a:gd name="T51" fmla="*/ 0 h 7259"/>
              <a:gd name="T52" fmla="*/ 0 w 2171"/>
              <a:gd name="T53" fmla="*/ 2206 h 7259"/>
              <a:gd name="T54" fmla="*/ 0 w 2171"/>
              <a:gd name="T55" fmla="*/ 1360 h 7259"/>
              <a:gd name="T56" fmla="*/ 1455 w 2171"/>
              <a:gd name="T57" fmla="*/ 0 h 7259"/>
              <a:gd name="T58" fmla="*/ 1630 w 2171"/>
              <a:gd name="T59" fmla="*/ 0 h 7259"/>
              <a:gd name="T60" fmla="*/ 1159 w 2171"/>
              <a:gd name="T61" fmla="*/ 0 h 7259"/>
              <a:gd name="T62" fmla="*/ 2171 w 2171"/>
              <a:gd name="T63" fmla="*/ 5777 h 7259"/>
              <a:gd name="T64" fmla="*/ 2171 w 2171"/>
              <a:gd name="T65" fmla="*/ 5810 h 7259"/>
              <a:gd name="T66" fmla="*/ 436 w 2171"/>
              <a:gd name="T67" fmla="*/ 7259 h 7259"/>
              <a:gd name="T68" fmla="*/ 827 w 2171"/>
              <a:gd name="T69" fmla="*/ 7259 h 7259"/>
              <a:gd name="T70" fmla="*/ 403 w 2171"/>
              <a:gd name="T71" fmla="*/ 7259 h 7259"/>
              <a:gd name="T72" fmla="*/ 2171 w 2171"/>
              <a:gd name="T73" fmla="*/ 5025 h 7259"/>
              <a:gd name="T74" fmla="*/ 2171 w 2171"/>
              <a:gd name="T75" fmla="*/ 5434 h 7259"/>
              <a:gd name="T76" fmla="*/ 247 w 2171"/>
              <a:gd name="T77" fmla="*/ 7259 h 7259"/>
              <a:gd name="T78" fmla="*/ 1863 w 2171"/>
              <a:gd name="T79" fmla="*/ 7259 h 7259"/>
              <a:gd name="T80" fmla="*/ 1720 w 2171"/>
              <a:gd name="T81" fmla="*/ 7259 h 7259"/>
              <a:gd name="T82" fmla="*/ 2171 w 2171"/>
              <a:gd name="T83" fmla="*/ 7188 h 7259"/>
              <a:gd name="T84" fmla="*/ 2171 w 2171"/>
              <a:gd name="T85" fmla="*/ 7032 h 7259"/>
              <a:gd name="T86" fmla="*/ 1190 w 2171"/>
              <a:gd name="T87" fmla="*/ 7259 h 7259"/>
              <a:gd name="T88" fmla="*/ 1109 w 2171"/>
              <a:gd name="T89" fmla="*/ 7259 h 7259"/>
              <a:gd name="T90" fmla="*/ 1391 w 2171"/>
              <a:gd name="T91" fmla="*/ 7259 h 7259"/>
              <a:gd name="T92" fmla="*/ 2171 w 2171"/>
              <a:gd name="T93" fmla="*/ 5401 h 7259"/>
              <a:gd name="T94" fmla="*/ 2171 w 2171"/>
              <a:gd name="T95" fmla="*/ 3412 h 7259"/>
              <a:gd name="T96" fmla="*/ 0 w 2171"/>
              <a:gd name="T97" fmla="*/ 5389 h 7259"/>
              <a:gd name="T98" fmla="*/ 0 w 2171"/>
              <a:gd name="T99" fmla="*/ 5637 h 7259"/>
              <a:gd name="T100" fmla="*/ 0 w 2171"/>
              <a:gd name="T101" fmla="*/ 5732 h 7259"/>
              <a:gd name="T102" fmla="*/ 2171 w 2171"/>
              <a:gd name="T103" fmla="*/ 2625 h 7259"/>
              <a:gd name="T104" fmla="*/ 2171 w 2171"/>
              <a:gd name="T105" fmla="*/ 2660 h 7259"/>
              <a:gd name="T106" fmla="*/ 0 w 2171"/>
              <a:gd name="T107" fmla="*/ 5013 h 7259"/>
              <a:gd name="T108" fmla="*/ 0 w 2171"/>
              <a:gd name="T109" fmla="*/ 6436 h 7259"/>
              <a:gd name="T110" fmla="*/ 0 w 2171"/>
              <a:gd name="T111" fmla="*/ 6531 h 7259"/>
              <a:gd name="T112" fmla="*/ 2171 w 2171"/>
              <a:gd name="T113" fmla="*/ 4741 h 7259"/>
              <a:gd name="T114" fmla="*/ 2171 w 2171"/>
              <a:gd name="T115" fmla="*/ 4777 h 7259"/>
              <a:gd name="T116" fmla="*/ 0 w 2171"/>
              <a:gd name="T117" fmla="*/ 6377 h 7259"/>
              <a:gd name="T118" fmla="*/ 0 w 2171"/>
              <a:gd name="T119" fmla="*/ 6155 h 7259"/>
              <a:gd name="T120" fmla="*/ 0 w 2171"/>
              <a:gd name="T121" fmla="*/ 5921 h 7259"/>
              <a:gd name="T122" fmla="*/ 2171 w 2171"/>
              <a:gd name="T123" fmla="*/ 4036 h 7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71" h="7259">
                <a:moveTo>
                  <a:pt x="0" y="3192"/>
                </a:moveTo>
                <a:lnTo>
                  <a:pt x="2171" y="1026"/>
                </a:lnTo>
                <a:lnTo>
                  <a:pt x="2171" y="1014"/>
                </a:lnTo>
                <a:lnTo>
                  <a:pt x="0" y="3180"/>
                </a:lnTo>
                <a:lnTo>
                  <a:pt x="0" y="3192"/>
                </a:lnTo>
                <a:close/>
                <a:moveTo>
                  <a:pt x="0" y="3240"/>
                </a:moveTo>
                <a:lnTo>
                  <a:pt x="2171" y="1074"/>
                </a:lnTo>
                <a:lnTo>
                  <a:pt x="2171" y="1059"/>
                </a:lnTo>
                <a:lnTo>
                  <a:pt x="0" y="3225"/>
                </a:lnTo>
                <a:lnTo>
                  <a:pt x="0" y="3240"/>
                </a:lnTo>
                <a:close/>
                <a:moveTo>
                  <a:pt x="0" y="3145"/>
                </a:moveTo>
                <a:lnTo>
                  <a:pt x="2171" y="979"/>
                </a:lnTo>
                <a:lnTo>
                  <a:pt x="2171" y="967"/>
                </a:lnTo>
                <a:lnTo>
                  <a:pt x="0" y="3133"/>
                </a:lnTo>
                <a:lnTo>
                  <a:pt x="0" y="3145"/>
                </a:lnTo>
                <a:close/>
                <a:moveTo>
                  <a:pt x="0" y="3098"/>
                </a:moveTo>
                <a:lnTo>
                  <a:pt x="2171" y="932"/>
                </a:lnTo>
                <a:lnTo>
                  <a:pt x="2171" y="920"/>
                </a:lnTo>
                <a:lnTo>
                  <a:pt x="0" y="3086"/>
                </a:lnTo>
                <a:lnTo>
                  <a:pt x="0" y="3098"/>
                </a:lnTo>
                <a:close/>
                <a:moveTo>
                  <a:pt x="0" y="3053"/>
                </a:moveTo>
                <a:lnTo>
                  <a:pt x="2171" y="887"/>
                </a:lnTo>
                <a:lnTo>
                  <a:pt x="2171" y="873"/>
                </a:lnTo>
                <a:lnTo>
                  <a:pt x="0" y="3039"/>
                </a:lnTo>
                <a:lnTo>
                  <a:pt x="0" y="3053"/>
                </a:lnTo>
                <a:close/>
                <a:moveTo>
                  <a:pt x="0" y="3287"/>
                </a:moveTo>
                <a:lnTo>
                  <a:pt x="2171" y="1121"/>
                </a:lnTo>
                <a:lnTo>
                  <a:pt x="2171" y="1107"/>
                </a:lnTo>
                <a:lnTo>
                  <a:pt x="0" y="3273"/>
                </a:lnTo>
                <a:lnTo>
                  <a:pt x="0" y="3287"/>
                </a:lnTo>
                <a:close/>
                <a:moveTo>
                  <a:pt x="0" y="3476"/>
                </a:moveTo>
                <a:lnTo>
                  <a:pt x="2171" y="1310"/>
                </a:lnTo>
                <a:lnTo>
                  <a:pt x="2171" y="1296"/>
                </a:lnTo>
                <a:lnTo>
                  <a:pt x="0" y="3462"/>
                </a:lnTo>
                <a:lnTo>
                  <a:pt x="0" y="3476"/>
                </a:lnTo>
                <a:close/>
                <a:moveTo>
                  <a:pt x="0" y="3334"/>
                </a:moveTo>
                <a:lnTo>
                  <a:pt x="2171" y="1168"/>
                </a:lnTo>
                <a:lnTo>
                  <a:pt x="2171" y="1154"/>
                </a:lnTo>
                <a:lnTo>
                  <a:pt x="0" y="3320"/>
                </a:lnTo>
                <a:lnTo>
                  <a:pt x="0" y="3334"/>
                </a:lnTo>
                <a:close/>
                <a:moveTo>
                  <a:pt x="0" y="3005"/>
                </a:moveTo>
                <a:lnTo>
                  <a:pt x="2171" y="839"/>
                </a:lnTo>
                <a:lnTo>
                  <a:pt x="2171" y="825"/>
                </a:lnTo>
                <a:lnTo>
                  <a:pt x="0" y="2991"/>
                </a:lnTo>
                <a:lnTo>
                  <a:pt x="0" y="3005"/>
                </a:lnTo>
                <a:close/>
                <a:moveTo>
                  <a:pt x="0" y="3521"/>
                </a:moveTo>
                <a:lnTo>
                  <a:pt x="2171" y="1355"/>
                </a:lnTo>
                <a:lnTo>
                  <a:pt x="2171" y="1343"/>
                </a:lnTo>
                <a:lnTo>
                  <a:pt x="0" y="3509"/>
                </a:lnTo>
                <a:lnTo>
                  <a:pt x="0" y="3521"/>
                </a:lnTo>
                <a:close/>
                <a:moveTo>
                  <a:pt x="0" y="3381"/>
                </a:moveTo>
                <a:lnTo>
                  <a:pt x="2171" y="1215"/>
                </a:lnTo>
                <a:lnTo>
                  <a:pt x="2171" y="1201"/>
                </a:lnTo>
                <a:lnTo>
                  <a:pt x="0" y="3367"/>
                </a:lnTo>
                <a:lnTo>
                  <a:pt x="0" y="3381"/>
                </a:lnTo>
                <a:close/>
                <a:moveTo>
                  <a:pt x="0" y="3429"/>
                </a:moveTo>
                <a:lnTo>
                  <a:pt x="2171" y="1263"/>
                </a:lnTo>
                <a:lnTo>
                  <a:pt x="2171" y="1249"/>
                </a:lnTo>
                <a:lnTo>
                  <a:pt x="0" y="3415"/>
                </a:lnTo>
                <a:lnTo>
                  <a:pt x="0" y="3429"/>
                </a:lnTo>
                <a:close/>
                <a:moveTo>
                  <a:pt x="0" y="2488"/>
                </a:moveTo>
                <a:lnTo>
                  <a:pt x="2171" y="322"/>
                </a:lnTo>
                <a:lnTo>
                  <a:pt x="2171" y="307"/>
                </a:lnTo>
                <a:lnTo>
                  <a:pt x="0" y="2473"/>
                </a:lnTo>
                <a:lnTo>
                  <a:pt x="0" y="2488"/>
                </a:lnTo>
                <a:close/>
                <a:moveTo>
                  <a:pt x="0" y="2629"/>
                </a:moveTo>
                <a:lnTo>
                  <a:pt x="2171" y="463"/>
                </a:lnTo>
                <a:lnTo>
                  <a:pt x="2171" y="449"/>
                </a:lnTo>
                <a:lnTo>
                  <a:pt x="0" y="2615"/>
                </a:lnTo>
                <a:lnTo>
                  <a:pt x="0" y="2629"/>
                </a:lnTo>
                <a:close/>
                <a:moveTo>
                  <a:pt x="0" y="2582"/>
                </a:moveTo>
                <a:lnTo>
                  <a:pt x="2171" y="416"/>
                </a:lnTo>
                <a:lnTo>
                  <a:pt x="2171" y="402"/>
                </a:lnTo>
                <a:lnTo>
                  <a:pt x="0" y="2568"/>
                </a:lnTo>
                <a:lnTo>
                  <a:pt x="0" y="2582"/>
                </a:lnTo>
                <a:close/>
                <a:moveTo>
                  <a:pt x="0" y="2674"/>
                </a:moveTo>
                <a:lnTo>
                  <a:pt x="2171" y="508"/>
                </a:lnTo>
                <a:lnTo>
                  <a:pt x="2171" y="497"/>
                </a:lnTo>
                <a:lnTo>
                  <a:pt x="0" y="2663"/>
                </a:lnTo>
                <a:lnTo>
                  <a:pt x="0" y="2674"/>
                </a:lnTo>
                <a:close/>
                <a:moveTo>
                  <a:pt x="0" y="2440"/>
                </a:moveTo>
                <a:lnTo>
                  <a:pt x="2171" y="274"/>
                </a:lnTo>
                <a:lnTo>
                  <a:pt x="2171" y="260"/>
                </a:lnTo>
                <a:lnTo>
                  <a:pt x="0" y="2426"/>
                </a:lnTo>
                <a:lnTo>
                  <a:pt x="0" y="2440"/>
                </a:lnTo>
                <a:close/>
                <a:moveTo>
                  <a:pt x="0" y="2535"/>
                </a:moveTo>
                <a:lnTo>
                  <a:pt x="2171" y="369"/>
                </a:lnTo>
                <a:lnTo>
                  <a:pt x="2171" y="355"/>
                </a:lnTo>
                <a:lnTo>
                  <a:pt x="0" y="2521"/>
                </a:lnTo>
                <a:lnTo>
                  <a:pt x="0" y="2535"/>
                </a:lnTo>
                <a:close/>
                <a:moveTo>
                  <a:pt x="0" y="2864"/>
                </a:moveTo>
                <a:lnTo>
                  <a:pt x="2171" y="698"/>
                </a:lnTo>
                <a:lnTo>
                  <a:pt x="2171" y="683"/>
                </a:lnTo>
                <a:lnTo>
                  <a:pt x="0" y="2849"/>
                </a:lnTo>
                <a:lnTo>
                  <a:pt x="0" y="2864"/>
                </a:lnTo>
                <a:close/>
                <a:moveTo>
                  <a:pt x="0" y="2911"/>
                </a:moveTo>
                <a:lnTo>
                  <a:pt x="2171" y="745"/>
                </a:lnTo>
                <a:lnTo>
                  <a:pt x="2171" y="731"/>
                </a:lnTo>
                <a:lnTo>
                  <a:pt x="0" y="2897"/>
                </a:lnTo>
                <a:lnTo>
                  <a:pt x="0" y="2911"/>
                </a:lnTo>
                <a:close/>
                <a:moveTo>
                  <a:pt x="0" y="2958"/>
                </a:moveTo>
                <a:lnTo>
                  <a:pt x="2171" y="792"/>
                </a:lnTo>
                <a:lnTo>
                  <a:pt x="2171" y="778"/>
                </a:lnTo>
                <a:lnTo>
                  <a:pt x="0" y="2944"/>
                </a:lnTo>
                <a:lnTo>
                  <a:pt x="0" y="2958"/>
                </a:lnTo>
                <a:close/>
                <a:moveTo>
                  <a:pt x="0" y="2722"/>
                </a:moveTo>
                <a:lnTo>
                  <a:pt x="2171" y="556"/>
                </a:lnTo>
                <a:lnTo>
                  <a:pt x="2171" y="544"/>
                </a:lnTo>
                <a:lnTo>
                  <a:pt x="0" y="2710"/>
                </a:lnTo>
                <a:lnTo>
                  <a:pt x="0" y="2722"/>
                </a:lnTo>
                <a:close/>
                <a:moveTo>
                  <a:pt x="0" y="2816"/>
                </a:moveTo>
                <a:lnTo>
                  <a:pt x="2171" y="650"/>
                </a:lnTo>
                <a:lnTo>
                  <a:pt x="2171" y="636"/>
                </a:lnTo>
                <a:lnTo>
                  <a:pt x="0" y="2802"/>
                </a:lnTo>
                <a:lnTo>
                  <a:pt x="0" y="2816"/>
                </a:lnTo>
                <a:close/>
                <a:moveTo>
                  <a:pt x="0" y="2769"/>
                </a:moveTo>
                <a:lnTo>
                  <a:pt x="2171" y="603"/>
                </a:lnTo>
                <a:lnTo>
                  <a:pt x="2171" y="591"/>
                </a:lnTo>
                <a:lnTo>
                  <a:pt x="0" y="2757"/>
                </a:lnTo>
                <a:lnTo>
                  <a:pt x="0" y="2769"/>
                </a:lnTo>
                <a:close/>
                <a:moveTo>
                  <a:pt x="0" y="3710"/>
                </a:moveTo>
                <a:lnTo>
                  <a:pt x="2171" y="1544"/>
                </a:lnTo>
                <a:lnTo>
                  <a:pt x="2171" y="1530"/>
                </a:lnTo>
                <a:lnTo>
                  <a:pt x="0" y="3696"/>
                </a:lnTo>
                <a:lnTo>
                  <a:pt x="0" y="3710"/>
                </a:lnTo>
                <a:close/>
                <a:moveTo>
                  <a:pt x="0" y="4275"/>
                </a:moveTo>
                <a:lnTo>
                  <a:pt x="2171" y="2109"/>
                </a:lnTo>
                <a:lnTo>
                  <a:pt x="2171" y="2095"/>
                </a:lnTo>
                <a:lnTo>
                  <a:pt x="0" y="4261"/>
                </a:lnTo>
                <a:lnTo>
                  <a:pt x="0" y="4275"/>
                </a:lnTo>
                <a:close/>
                <a:moveTo>
                  <a:pt x="0" y="4323"/>
                </a:moveTo>
                <a:lnTo>
                  <a:pt x="2171" y="2157"/>
                </a:lnTo>
                <a:lnTo>
                  <a:pt x="2171" y="2142"/>
                </a:lnTo>
                <a:lnTo>
                  <a:pt x="0" y="4308"/>
                </a:lnTo>
                <a:lnTo>
                  <a:pt x="0" y="4323"/>
                </a:lnTo>
                <a:close/>
                <a:moveTo>
                  <a:pt x="0" y="3568"/>
                </a:moveTo>
                <a:lnTo>
                  <a:pt x="2171" y="1402"/>
                </a:lnTo>
                <a:lnTo>
                  <a:pt x="2171" y="1390"/>
                </a:lnTo>
                <a:lnTo>
                  <a:pt x="0" y="3556"/>
                </a:lnTo>
                <a:lnTo>
                  <a:pt x="0" y="3568"/>
                </a:lnTo>
                <a:close/>
                <a:moveTo>
                  <a:pt x="0" y="4181"/>
                </a:moveTo>
                <a:lnTo>
                  <a:pt x="2171" y="2015"/>
                </a:lnTo>
                <a:lnTo>
                  <a:pt x="2171" y="2000"/>
                </a:lnTo>
                <a:lnTo>
                  <a:pt x="0" y="4166"/>
                </a:lnTo>
                <a:lnTo>
                  <a:pt x="0" y="4181"/>
                </a:lnTo>
                <a:close/>
                <a:moveTo>
                  <a:pt x="0" y="4415"/>
                </a:moveTo>
                <a:lnTo>
                  <a:pt x="2171" y="2249"/>
                </a:lnTo>
                <a:lnTo>
                  <a:pt x="2171" y="2237"/>
                </a:lnTo>
                <a:lnTo>
                  <a:pt x="0" y="4403"/>
                </a:lnTo>
                <a:lnTo>
                  <a:pt x="0" y="4415"/>
                </a:lnTo>
                <a:close/>
                <a:moveTo>
                  <a:pt x="0" y="4228"/>
                </a:moveTo>
                <a:lnTo>
                  <a:pt x="2171" y="2062"/>
                </a:lnTo>
                <a:lnTo>
                  <a:pt x="2171" y="2048"/>
                </a:lnTo>
                <a:lnTo>
                  <a:pt x="0" y="4214"/>
                </a:lnTo>
                <a:lnTo>
                  <a:pt x="0" y="4228"/>
                </a:lnTo>
                <a:close/>
                <a:moveTo>
                  <a:pt x="0" y="4509"/>
                </a:moveTo>
                <a:lnTo>
                  <a:pt x="2171" y="2343"/>
                </a:lnTo>
                <a:lnTo>
                  <a:pt x="2171" y="2329"/>
                </a:lnTo>
                <a:lnTo>
                  <a:pt x="0" y="4495"/>
                </a:lnTo>
                <a:lnTo>
                  <a:pt x="0" y="4509"/>
                </a:lnTo>
                <a:close/>
                <a:moveTo>
                  <a:pt x="0" y="4604"/>
                </a:moveTo>
                <a:lnTo>
                  <a:pt x="2171" y="2438"/>
                </a:lnTo>
                <a:lnTo>
                  <a:pt x="2171" y="2424"/>
                </a:lnTo>
                <a:lnTo>
                  <a:pt x="0" y="4590"/>
                </a:lnTo>
                <a:lnTo>
                  <a:pt x="0" y="4604"/>
                </a:lnTo>
                <a:close/>
                <a:moveTo>
                  <a:pt x="0" y="4651"/>
                </a:moveTo>
                <a:lnTo>
                  <a:pt x="2171" y="2485"/>
                </a:lnTo>
                <a:lnTo>
                  <a:pt x="2171" y="2471"/>
                </a:lnTo>
                <a:lnTo>
                  <a:pt x="0" y="4637"/>
                </a:lnTo>
                <a:lnTo>
                  <a:pt x="0" y="4651"/>
                </a:lnTo>
                <a:close/>
                <a:moveTo>
                  <a:pt x="0" y="4557"/>
                </a:moveTo>
                <a:lnTo>
                  <a:pt x="2171" y="2391"/>
                </a:lnTo>
                <a:lnTo>
                  <a:pt x="2171" y="2376"/>
                </a:lnTo>
                <a:lnTo>
                  <a:pt x="0" y="4542"/>
                </a:lnTo>
                <a:lnTo>
                  <a:pt x="0" y="4557"/>
                </a:lnTo>
                <a:close/>
                <a:moveTo>
                  <a:pt x="0" y="4133"/>
                </a:moveTo>
                <a:lnTo>
                  <a:pt x="2171" y="1967"/>
                </a:lnTo>
                <a:lnTo>
                  <a:pt x="2171" y="1953"/>
                </a:lnTo>
                <a:lnTo>
                  <a:pt x="0" y="4119"/>
                </a:lnTo>
                <a:lnTo>
                  <a:pt x="0" y="4133"/>
                </a:lnTo>
                <a:close/>
                <a:moveTo>
                  <a:pt x="0" y="4462"/>
                </a:moveTo>
                <a:lnTo>
                  <a:pt x="2171" y="2296"/>
                </a:lnTo>
                <a:lnTo>
                  <a:pt x="2171" y="2284"/>
                </a:lnTo>
                <a:lnTo>
                  <a:pt x="0" y="4450"/>
                </a:lnTo>
                <a:lnTo>
                  <a:pt x="0" y="4462"/>
                </a:lnTo>
                <a:close/>
                <a:moveTo>
                  <a:pt x="0" y="4367"/>
                </a:moveTo>
                <a:lnTo>
                  <a:pt x="2171" y="2201"/>
                </a:lnTo>
                <a:lnTo>
                  <a:pt x="2171" y="2190"/>
                </a:lnTo>
                <a:lnTo>
                  <a:pt x="0" y="4356"/>
                </a:lnTo>
                <a:lnTo>
                  <a:pt x="0" y="4367"/>
                </a:lnTo>
                <a:close/>
                <a:moveTo>
                  <a:pt x="0" y="3757"/>
                </a:moveTo>
                <a:lnTo>
                  <a:pt x="2171" y="1591"/>
                </a:lnTo>
                <a:lnTo>
                  <a:pt x="2171" y="1577"/>
                </a:lnTo>
                <a:lnTo>
                  <a:pt x="0" y="3743"/>
                </a:lnTo>
                <a:lnTo>
                  <a:pt x="0" y="3757"/>
                </a:lnTo>
                <a:close/>
                <a:moveTo>
                  <a:pt x="0" y="2393"/>
                </a:moveTo>
                <a:lnTo>
                  <a:pt x="2171" y="227"/>
                </a:lnTo>
                <a:lnTo>
                  <a:pt x="2171" y="213"/>
                </a:lnTo>
                <a:lnTo>
                  <a:pt x="0" y="2379"/>
                </a:lnTo>
                <a:lnTo>
                  <a:pt x="0" y="2393"/>
                </a:lnTo>
                <a:close/>
                <a:moveTo>
                  <a:pt x="0" y="3805"/>
                </a:moveTo>
                <a:lnTo>
                  <a:pt x="2171" y="1639"/>
                </a:lnTo>
                <a:lnTo>
                  <a:pt x="2171" y="1625"/>
                </a:lnTo>
                <a:lnTo>
                  <a:pt x="0" y="3790"/>
                </a:lnTo>
                <a:lnTo>
                  <a:pt x="0" y="3805"/>
                </a:lnTo>
                <a:close/>
                <a:moveTo>
                  <a:pt x="0" y="3615"/>
                </a:moveTo>
                <a:lnTo>
                  <a:pt x="2171" y="1450"/>
                </a:lnTo>
                <a:lnTo>
                  <a:pt x="2171" y="1438"/>
                </a:lnTo>
                <a:lnTo>
                  <a:pt x="0" y="3604"/>
                </a:lnTo>
                <a:lnTo>
                  <a:pt x="0" y="3615"/>
                </a:lnTo>
                <a:close/>
                <a:moveTo>
                  <a:pt x="0" y="3663"/>
                </a:moveTo>
                <a:lnTo>
                  <a:pt x="2171" y="1497"/>
                </a:lnTo>
                <a:lnTo>
                  <a:pt x="2171" y="1483"/>
                </a:lnTo>
                <a:lnTo>
                  <a:pt x="0" y="3649"/>
                </a:lnTo>
                <a:lnTo>
                  <a:pt x="0" y="3663"/>
                </a:lnTo>
                <a:close/>
                <a:moveTo>
                  <a:pt x="0" y="3991"/>
                </a:moveTo>
                <a:lnTo>
                  <a:pt x="2171" y="1825"/>
                </a:lnTo>
                <a:lnTo>
                  <a:pt x="2171" y="1814"/>
                </a:lnTo>
                <a:lnTo>
                  <a:pt x="0" y="3980"/>
                </a:lnTo>
                <a:lnTo>
                  <a:pt x="0" y="3991"/>
                </a:lnTo>
                <a:close/>
                <a:moveTo>
                  <a:pt x="0" y="4086"/>
                </a:moveTo>
                <a:lnTo>
                  <a:pt x="2171" y="1920"/>
                </a:lnTo>
                <a:lnTo>
                  <a:pt x="2171" y="1906"/>
                </a:lnTo>
                <a:lnTo>
                  <a:pt x="0" y="4072"/>
                </a:lnTo>
                <a:lnTo>
                  <a:pt x="0" y="4086"/>
                </a:lnTo>
                <a:close/>
                <a:moveTo>
                  <a:pt x="0" y="4698"/>
                </a:moveTo>
                <a:lnTo>
                  <a:pt x="2171" y="2533"/>
                </a:lnTo>
                <a:lnTo>
                  <a:pt x="2171" y="2518"/>
                </a:lnTo>
                <a:lnTo>
                  <a:pt x="0" y="4684"/>
                </a:lnTo>
                <a:lnTo>
                  <a:pt x="0" y="4698"/>
                </a:lnTo>
                <a:close/>
                <a:moveTo>
                  <a:pt x="0" y="3852"/>
                </a:moveTo>
                <a:lnTo>
                  <a:pt x="2171" y="1686"/>
                </a:lnTo>
                <a:lnTo>
                  <a:pt x="2171" y="1672"/>
                </a:lnTo>
                <a:lnTo>
                  <a:pt x="0" y="3838"/>
                </a:lnTo>
                <a:lnTo>
                  <a:pt x="0" y="3852"/>
                </a:lnTo>
                <a:close/>
                <a:moveTo>
                  <a:pt x="0" y="3899"/>
                </a:moveTo>
                <a:lnTo>
                  <a:pt x="2171" y="1733"/>
                </a:lnTo>
                <a:lnTo>
                  <a:pt x="2171" y="1719"/>
                </a:lnTo>
                <a:lnTo>
                  <a:pt x="0" y="3885"/>
                </a:lnTo>
                <a:lnTo>
                  <a:pt x="0" y="3899"/>
                </a:lnTo>
                <a:close/>
                <a:moveTo>
                  <a:pt x="0" y="3944"/>
                </a:moveTo>
                <a:lnTo>
                  <a:pt x="2171" y="1778"/>
                </a:lnTo>
                <a:lnTo>
                  <a:pt x="2171" y="1766"/>
                </a:lnTo>
                <a:lnTo>
                  <a:pt x="0" y="3932"/>
                </a:lnTo>
                <a:lnTo>
                  <a:pt x="0" y="3944"/>
                </a:lnTo>
                <a:close/>
                <a:moveTo>
                  <a:pt x="0" y="4039"/>
                </a:moveTo>
                <a:lnTo>
                  <a:pt x="2171" y="1873"/>
                </a:lnTo>
                <a:lnTo>
                  <a:pt x="2171" y="1861"/>
                </a:lnTo>
                <a:lnTo>
                  <a:pt x="0" y="4027"/>
                </a:lnTo>
                <a:lnTo>
                  <a:pt x="0" y="4039"/>
                </a:lnTo>
                <a:close/>
                <a:moveTo>
                  <a:pt x="830" y="0"/>
                </a:moveTo>
                <a:lnTo>
                  <a:pt x="0" y="828"/>
                </a:lnTo>
                <a:lnTo>
                  <a:pt x="0" y="842"/>
                </a:lnTo>
                <a:lnTo>
                  <a:pt x="844" y="0"/>
                </a:lnTo>
                <a:lnTo>
                  <a:pt x="830" y="0"/>
                </a:lnTo>
                <a:close/>
                <a:moveTo>
                  <a:pt x="0" y="2346"/>
                </a:moveTo>
                <a:lnTo>
                  <a:pt x="2171" y="180"/>
                </a:lnTo>
                <a:lnTo>
                  <a:pt x="2171" y="168"/>
                </a:lnTo>
                <a:lnTo>
                  <a:pt x="0" y="2334"/>
                </a:lnTo>
                <a:lnTo>
                  <a:pt x="0" y="2346"/>
                </a:lnTo>
                <a:close/>
                <a:moveTo>
                  <a:pt x="782" y="0"/>
                </a:moveTo>
                <a:lnTo>
                  <a:pt x="0" y="780"/>
                </a:lnTo>
                <a:lnTo>
                  <a:pt x="0" y="795"/>
                </a:lnTo>
                <a:lnTo>
                  <a:pt x="796" y="0"/>
                </a:lnTo>
                <a:lnTo>
                  <a:pt x="782" y="0"/>
                </a:lnTo>
                <a:close/>
                <a:moveTo>
                  <a:pt x="735" y="0"/>
                </a:moveTo>
                <a:lnTo>
                  <a:pt x="0" y="733"/>
                </a:lnTo>
                <a:lnTo>
                  <a:pt x="0" y="747"/>
                </a:lnTo>
                <a:lnTo>
                  <a:pt x="749" y="0"/>
                </a:lnTo>
                <a:lnTo>
                  <a:pt x="735" y="0"/>
                </a:lnTo>
                <a:close/>
                <a:moveTo>
                  <a:pt x="642" y="0"/>
                </a:moveTo>
                <a:lnTo>
                  <a:pt x="0" y="641"/>
                </a:lnTo>
                <a:lnTo>
                  <a:pt x="0" y="653"/>
                </a:lnTo>
                <a:lnTo>
                  <a:pt x="654" y="0"/>
                </a:lnTo>
                <a:lnTo>
                  <a:pt x="642" y="0"/>
                </a:lnTo>
                <a:close/>
                <a:moveTo>
                  <a:pt x="1114" y="0"/>
                </a:moveTo>
                <a:lnTo>
                  <a:pt x="0" y="1111"/>
                </a:lnTo>
                <a:lnTo>
                  <a:pt x="0" y="1123"/>
                </a:lnTo>
                <a:lnTo>
                  <a:pt x="1126" y="0"/>
                </a:lnTo>
                <a:lnTo>
                  <a:pt x="1114" y="0"/>
                </a:lnTo>
                <a:close/>
                <a:moveTo>
                  <a:pt x="548" y="0"/>
                </a:moveTo>
                <a:lnTo>
                  <a:pt x="0" y="546"/>
                </a:lnTo>
                <a:lnTo>
                  <a:pt x="0" y="560"/>
                </a:lnTo>
                <a:lnTo>
                  <a:pt x="562" y="0"/>
                </a:lnTo>
                <a:lnTo>
                  <a:pt x="548" y="0"/>
                </a:lnTo>
                <a:close/>
                <a:moveTo>
                  <a:pt x="1019" y="0"/>
                </a:moveTo>
                <a:lnTo>
                  <a:pt x="0" y="1017"/>
                </a:lnTo>
                <a:lnTo>
                  <a:pt x="0" y="1029"/>
                </a:lnTo>
                <a:lnTo>
                  <a:pt x="1031" y="0"/>
                </a:lnTo>
                <a:lnTo>
                  <a:pt x="1019" y="0"/>
                </a:lnTo>
                <a:close/>
                <a:moveTo>
                  <a:pt x="1067" y="0"/>
                </a:moveTo>
                <a:lnTo>
                  <a:pt x="0" y="1064"/>
                </a:lnTo>
                <a:lnTo>
                  <a:pt x="0" y="1076"/>
                </a:lnTo>
                <a:lnTo>
                  <a:pt x="1078" y="0"/>
                </a:lnTo>
                <a:lnTo>
                  <a:pt x="1067" y="0"/>
                </a:lnTo>
                <a:close/>
                <a:moveTo>
                  <a:pt x="924" y="0"/>
                </a:moveTo>
                <a:lnTo>
                  <a:pt x="0" y="922"/>
                </a:lnTo>
                <a:lnTo>
                  <a:pt x="0" y="936"/>
                </a:lnTo>
                <a:lnTo>
                  <a:pt x="939" y="0"/>
                </a:lnTo>
                <a:lnTo>
                  <a:pt x="924" y="0"/>
                </a:lnTo>
                <a:close/>
                <a:moveTo>
                  <a:pt x="877" y="0"/>
                </a:moveTo>
                <a:lnTo>
                  <a:pt x="0" y="875"/>
                </a:lnTo>
                <a:lnTo>
                  <a:pt x="0" y="889"/>
                </a:lnTo>
                <a:lnTo>
                  <a:pt x="891" y="0"/>
                </a:lnTo>
                <a:lnTo>
                  <a:pt x="877" y="0"/>
                </a:lnTo>
                <a:close/>
                <a:moveTo>
                  <a:pt x="972" y="0"/>
                </a:moveTo>
                <a:lnTo>
                  <a:pt x="0" y="970"/>
                </a:lnTo>
                <a:lnTo>
                  <a:pt x="0" y="984"/>
                </a:lnTo>
                <a:lnTo>
                  <a:pt x="986" y="0"/>
                </a:lnTo>
                <a:lnTo>
                  <a:pt x="972" y="0"/>
                </a:lnTo>
                <a:close/>
                <a:moveTo>
                  <a:pt x="595" y="0"/>
                </a:moveTo>
                <a:lnTo>
                  <a:pt x="0" y="594"/>
                </a:lnTo>
                <a:lnTo>
                  <a:pt x="0" y="605"/>
                </a:lnTo>
                <a:lnTo>
                  <a:pt x="607" y="0"/>
                </a:lnTo>
                <a:lnTo>
                  <a:pt x="595" y="0"/>
                </a:lnTo>
                <a:close/>
                <a:moveTo>
                  <a:pt x="171" y="0"/>
                </a:moveTo>
                <a:lnTo>
                  <a:pt x="0" y="170"/>
                </a:lnTo>
                <a:lnTo>
                  <a:pt x="0" y="182"/>
                </a:lnTo>
                <a:lnTo>
                  <a:pt x="183" y="0"/>
                </a:lnTo>
                <a:lnTo>
                  <a:pt x="171" y="0"/>
                </a:lnTo>
                <a:close/>
                <a:moveTo>
                  <a:pt x="500" y="0"/>
                </a:moveTo>
                <a:lnTo>
                  <a:pt x="0" y="499"/>
                </a:lnTo>
                <a:lnTo>
                  <a:pt x="0" y="513"/>
                </a:lnTo>
                <a:lnTo>
                  <a:pt x="515" y="0"/>
                </a:lnTo>
                <a:lnTo>
                  <a:pt x="500" y="0"/>
                </a:lnTo>
                <a:close/>
                <a:moveTo>
                  <a:pt x="124" y="0"/>
                </a:moveTo>
                <a:lnTo>
                  <a:pt x="0" y="123"/>
                </a:lnTo>
                <a:lnTo>
                  <a:pt x="0" y="137"/>
                </a:lnTo>
                <a:lnTo>
                  <a:pt x="138" y="0"/>
                </a:lnTo>
                <a:lnTo>
                  <a:pt x="124" y="0"/>
                </a:lnTo>
                <a:close/>
                <a:moveTo>
                  <a:pt x="76" y="0"/>
                </a:moveTo>
                <a:lnTo>
                  <a:pt x="0" y="76"/>
                </a:lnTo>
                <a:lnTo>
                  <a:pt x="0" y="90"/>
                </a:lnTo>
                <a:lnTo>
                  <a:pt x="90" y="0"/>
                </a:lnTo>
                <a:lnTo>
                  <a:pt x="76" y="0"/>
                </a:lnTo>
                <a:close/>
                <a:moveTo>
                  <a:pt x="29" y="0"/>
                </a:moveTo>
                <a:lnTo>
                  <a:pt x="0" y="28"/>
                </a:lnTo>
                <a:lnTo>
                  <a:pt x="0" y="43"/>
                </a:lnTo>
                <a:lnTo>
                  <a:pt x="43" y="0"/>
                </a:lnTo>
                <a:lnTo>
                  <a:pt x="29" y="0"/>
                </a:lnTo>
                <a:close/>
                <a:moveTo>
                  <a:pt x="218" y="0"/>
                </a:moveTo>
                <a:lnTo>
                  <a:pt x="0" y="218"/>
                </a:lnTo>
                <a:lnTo>
                  <a:pt x="0" y="229"/>
                </a:lnTo>
                <a:lnTo>
                  <a:pt x="230" y="0"/>
                </a:lnTo>
                <a:lnTo>
                  <a:pt x="218" y="0"/>
                </a:lnTo>
                <a:close/>
                <a:moveTo>
                  <a:pt x="266" y="0"/>
                </a:moveTo>
                <a:lnTo>
                  <a:pt x="0" y="265"/>
                </a:lnTo>
                <a:lnTo>
                  <a:pt x="0" y="277"/>
                </a:lnTo>
                <a:lnTo>
                  <a:pt x="278" y="0"/>
                </a:lnTo>
                <a:lnTo>
                  <a:pt x="266" y="0"/>
                </a:lnTo>
                <a:close/>
                <a:moveTo>
                  <a:pt x="453" y="0"/>
                </a:moveTo>
                <a:lnTo>
                  <a:pt x="0" y="452"/>
                </a:lnTo>
                <a:lnTo>
                  <a:pt x="0" y="466"/>
                </a:lnTo>
                <a:lnTo>
                  <a:pt x="467" y="0"/>
                </a:lnTo>
                <a:lnTo>
                  <a:pt x="453" y="0"/>
                </a:lnTo>
                <a:close/>
                <a:moveTo>
                  <a:pt x="406" y="0"/>
                </a:moveTo>
                <a:lnTo>
                  <a:pt x="0" y="404"/>
                </a:lnTo>
                <a:lnTo>
                  <a:pt x="0" y="419"/>
                </a:lnTo>
                <a:lnTo>
                  <a:pt x="420" y="0"/>
                </a:lnTo>
                <a:lnTo>
                  <a:pt x="406" y="0"/>
                </a:lnTo>
                <a:close/>
                <a:moveTo>
                  <a:pt x="358" y="0"/>
                </a:moveTo>
                <a:lnTo>
                  <a:pt x="0" y="357"/>
                </a:lnTo>
                <a:lnTo>
                  <a:pt x="0" y="371"/>
                </a:lnTo>
                <a:lnTo>
                  <a:pt x="372" y="0"/>
                </a:lnTo>
                <a:lnTo>
                  <a:pt x="358" y="0"/>
                </a:lnTo>
                <a:close/>
                <a:moveTo>
                  <a:pt x="311" y="0"/>
                </a:moveTo>
                <a:lnTo>
                  <a:pt x="0" y="310"/>
                </a:lnTo>
                <a:lnTo>
                  <a:pt x="0" y="324"/>
                </a:lnTo>
                <a:lnTo>
                  <a:pt x="325" y="0"/>
                </a:lnTo>
                <a:lnTo>
                  <a:pt x="311" y="0"/>
                </a:lnTo>
                <a:close/>
                <a:moveTo>
                  <a:pt x="690" y="0"/>
                </a:moveTo>
                <a:lnTo>
                  <a:pt x="0" y="688"/>
                </a:lnTo>
                <a:lnTo>
                  <a:pt x="0" y="700"/>
                </a:lnTo>
                <a:lnTo>
                  <a:pt x="702" y="0"/>
                </a:lnTo>
                <a:lnTo>
                  <a:pt x="690" y="0"/>
                </a:lnTo>
                <a:close/>
                <a:moveTo>
                  <a:pt x="1915" y="0"/>
                </a:moveTo>
                <a:lnTo>
                  <a:pt x="0" y="1911"/>
                </a:lnTo>
                <a:lnTo>
                  <a:pt x="0" y="1922"/>
                </a:lnTo>
                <a:lnTo>
                  <a:pt x="1927" y="0"/>
                </a:lnTo>
                <a:lnTo>
                  <a:pt x="1915" y="0"/>
                </a:lnTo>
                <a:close/>
                <a:moveTo>
                  <a:pt x="1960" y="0"/>
                </a:moveTo>
                <a:lnTo>
                  <a:pt x="0" y="1956"/>
                </a:lnTo>
                <a:lnTo>
                  <a:pt x="0" y="1970"/>
                </a:lnTo>
                <a:lnTo>
                  <a:pt x="1974" y="0"/>
                </a:lnTo>
                <a:lnTo>
                  <a:pt x="1960" y="0"/>
                </a:lnTo>
                <a:close/>
                <a:moveTo>
                  <a:pt x="2007" y="0"/>
                </a:moveTo>
                <a:lnTo>
                  <a:pt x="0" y="2003"/>
                </a:lnTo>
                <a:lnTo>
                  <a:pt x="0" y="2017"/>
                </a:lnTo>
                <a:lnTo>
                  <a:pt x="2021" y="0"/>
                </a:lnTo>
                <a:lnTo>
                  <a:pt x="2007" y="0"/>
                </a:lnTo>
                <a:close/>
                <a:moveTo>
                  <a:pt x="2055" y="0"/>
                </a:moveTo>
                <a:lnTo>
                  <a:pt x="0" y="2050"/>
                </a:lnTo>
                <a:lnTo>
                  <a:pt x="0" y="2064"/>
                </a:lnTo>
                <a:lnTo>
                  <a:pt x="2069" y="0"/>
                </a:lnTo>
                <a:lnTo>
                  <a:pt x="2055" y="0"/>
                </a:lnTo>
                <a:close/>
                <a:moveTo>
                  <a:pt x="1820" y="0"/>
                </a:moveTo>
                <a:lnTo>
                  <a:pt x="0" y="1816"/>
                </a:lnTo>
                <a:lnTo>
                  <a:pt x="0" y="1828"/>
                </a:lnTo>
                <a:lnTo>
                  <a:pt x="1832" y="0"/>
                </a:lnTo>
                <a:lnTo>
                  <a:pt x="1820" y="0"/>
                </a:lnTo>
                <a:close/>
                <a:moveTo>
                  <a:pt x="1867" y="0"/>
                </a:moveTo>
                <a:lnTo>
                  <a:pt x="0" y="1863"/>
                </a:lnTo>
                <a:lnTo>
                  <a:pt x="0" y="1875"/>
                </a:lnTo>
                <a:lnTo>
                  <a:pt x="1879" y="0"/>
                </a:lnTo>
                <a:lnTo>
                  <a:pt x="1867" y="0"/>
                </a:lnTo>
                <a:close/>
                <a:moveTo>
                  <a:pt x="2102" y="0"/>
                </a:moveTo>
                <a:lnTo>
                  <a:pt x="0" y="2097"/>
                </a:lnTo>
                <a:lnTo>
                  <a:pt x="0" y="2112"/>
                </a:lnTo>
                <a:lnTo>
                  <a:pt x="2116" y="0"/>
                </a:lnTo>
                <a:lnTo>
                  <a:pt x="2102" y="0"/>
                </a:lnTo>
                <a:close/>
                <a:moveTo>
                  <a:pt x="0" y="2298"/>
                </a:moveTo>
                <a:lnTo>
                  <a:pt x="2171" y="132"/>
                </a:lnTo>
                <a:lnTo>
                  <a:pt x="2171" y="121"/>
                </a:lnTo>
                <a:lnTo>
                  <a:pt x="0" y="2287"/>
                </a:lnTo>
                <a:lnTo>
                  <a:pt x="0" y="2298"/>
                </a:lnTo>
                <a:close/>
                <a:moveTo>
                  <a:pt x="1773" y="0"/>
                </a:moveTo>
                <a:lnTo>
                  <a:pt x="0" y="1769"/>
                </a:lnTo>
                <a:lnTo>
                  <a:pt x="0" y="1783"/>
                </a:lnTo>
                <a:lnTo>
                  <a:pt x="1787" y="0"/>
                </a:lnTo>
                <a:lnTo>
                  <a:pt x="1773" y="0"/>
                </a:lnTo>
                <a:close/>
                <a:moveTo>
                  <a:pt x="0" y="2251"/>
                </a:moveTo>
                <a:lnTo>
                  <a:pt x="2171" y="85"/>
                </a:lnTo>
                <a:lnTo>
                  <a:pt x="2171" y="73"/>
                </a:lnTo>
                <a:lnTo>
                  <a:pt x="0" y="2239"/>
                </a:lnTo>
                <a:lnTo>
                  <a:pt x="0" y="2251"/>
                </a:lnTo>
                <a:close/>
                <a:moveTo>
                  <a:pt x="2149" y="0"/>
                </a:moveTo>
                <a:lnTo>
                  <a:pt x="0" y="2145"/>
                </a:lnTo>
                <a:lnTo>
                  <a:pt x="0" y="2159"/>
                </a:lnTo>
                <a:lnTo>
                  <a:pt x="2163" y="0"/>
                </a:lnTo>
                <a:lnTo>
                  <a:pt x="2149" y="0"/>
                </a:lnTo>
                <a:close/>
                <a:moveTo>
                  <a:pt x="0" y="2192"/>
                </a:moveTo>
                <a:lnTo>
                  <a:pt x="0" y="2206"/>
                </a:lnTo>
                <a:lnTo>
                  <a:pt x="2171" y="40"/>
                </a:lnTo>
                <a:lnTo>
                  <a:pt x="2171" y="26"/>
                </a:lnTo>
                <a:lnTo>
                  <a:pt x="0" y="2192"/>
                </a:lnTo>
                <a:close/>
                <a:moveTo>
                  <a:pt x="1206" y="0"/>
                </a:moveTo>
                <a:lnTo>
                  <a:pt x="0" y="1204"/>
                </a:lnTo>
                <a:lnTo>
                  <a:pt x="0" y="1218"/>
                </a:lnTo>
                <a:lnTo>
                  <a:pt x="1221" y="0"/>
                </a:lnTo>
                <a:lnTo>
                  <a:pt x="1206" y="0"/>
                </a:lnTo>
                <a:close/>
                <a:moveTo>
                  <a:pt x="1396" y="0"/>
                </a:moveTo>
                <a:lnTo>
                  <a:pt x="0" y="1393"/>
                </a:lnTo>
                <a:lnTo>
                  <a:pt x="0" y="1405"/>
                </a:lnTo>
                <a:lnTo>
                  <a:pt x="1408" y="0"/>
                </a:lnTo>
                <a:lnTo>
                  <a:pt x="1396" y="0"/>
                </a:lnTo>
                <a:close/>
                <a:moveTo>
                  <a:pt x="1349" y="0"/>
                </a:moveTo>
                <a:lnTo>
                  <a:pt x="0" y="1345"/>
                </a:lnTo>
                <a:lnTo>
                  <a:pt x="0" y="1360"/>
                </a:lnTo>
                <a:lnTo>
                  <a:pt x="1363" y="0"/>
                </a:lnTo>
                <a:lnTo>
                  <a:pt x="1349" y="0"/>
                </a:lnTo>
                <a:close/>
                <a:moveTo>
                  <a:pt x="1254" y="0"/>
                </a:moveTo>
                <a:lnTo>
                  <a:pt x="0" y="1251"/>
                </a:lnTo>
                <a:lnTo>
                  <a:pt x="0" y="1265"/>
                </a:lnTo>
                <a:lnTo>
                  <a:pt x="1268" y="0"/>
                </a:lnTo>
                <a:lnTo>
                  <a:pt x="1254" y="0"/>
                </a:lnTo>
                <a:close/>
                <a:moveTo>
                  <a:pt x="1301" y="0"/>
                </a:moveTo>
                <a:lnTo>
                  <a:pt x="0" y="1298"/>
                </a:lnTo>
                <a:lnTo>
                  <a:pt x="0" y="1312"/>
                </a:lnTo>
                <a:lnTo>
                  <a:pt x="1315" y="0"/>
                </a:lnTo>
                <a:lnTo>
                  <a:pt x="1301" y="0"/>
                </a:lnTo>
                <a:close/>
                <a:moveTo>
                  <a:pt x="1443" y="0"/>
                </a:moveTo>
                <a:lnTo>
                  <a:pt x="0" y="1440"/>
                </a:lnTo>
                <a:lnTo>
                  <a:pt x="0" y="1452"/>
                </a:lnTo>
                <a:lnTo>
                  <a:pt x="1455" y="0"/>
                </a:lnTo>
                <a:lnTo>
                  <a:pt x="1443" y="0"/>
                </a:lnTo>
                <a:close/>
                <a:moveTo>
                  <a:pt x="1583" y="0"/>
                </a:moveTo>
                <a:lnTo>
                  <a:pt x="0" y="1580"/>
                </a:lnTo>
                <a:lnTo>
                  <a:pt x="0" y="1594"/>
                </a:lnTo>
                <a:lnTo>
                  <a:pt x="1597" y="0"/>
                </a:lnTo>
                <a:lnTo>
                  <a:pt x="1583" y="0"/>
                </a:lnTo>
                <a:close/>
                <a:moveTo>
                  <a:pt x="1678" y="0"/>
                </a:moveTo>
                <a:lnTo>
                  <a:pt x="0" y="1674"/>
                </a:lnTo>
                <a:lnTo>
                  <a:pt x="0" y="1688"/>
                </a:lnTo>
                <a:lnTo>
                  <a:pt x="1692" y="0"/>
                </a:lnTo>
                <a:lnTo>
                  <a:pt x="1678" y="0"/>
                </a:lnTo>
                <a:close/>
                <a:moveTo>
                  <a:pt x="1630" y="0"/>
                </a:moveTo>
                <a:lnTo>
                  <a:pt x="0" y="1627"/>
                </a:lnTo>
                <a:lnTo>
                  <a:pt x="0" y="1641"/>
                </a:lnTo>
                <a:lnTo>
                  <a:pt x="1645" y="0"/>
                </a:lnTo>
                <a:lnTo>
                  <a:pt x="1630" y="0"/>
                </a:lnTo>
                <a:close/>
                <a:moveTo>
                  <a:pt x="1491" y="0"/>
                </a:moveTo>
                <a:lnTo>
                  <a:pt x="0" y="1487"/>
                </a:lnTo>
                <a:lnTo>
                  <a:pt x="0" y="1499"/>
                </a:lnTo>
                <a:lnTo>
                  <a:pt x="1503" y="0"/>
                </a:lnTo>
                <a:lnTo>
                  <a:pt x="1491" y="0"/>
                </a:lnTo>
                <a:close/>
                <a:moveTo>
                  <a:pt x="1538" y="0"/>
                </a:moveTo>
                <a:lnTo>
                  <a:pt x="0" y="1535"/>
                </a:lnTo>
                <a:lnTo>
                  <a:pt x="0" y="1546"/>
                </a:lnTo>
                <a:lnTo>
                  <a:pt x="1550" y="0"/>
                </a:lnTo>
                <a:lnTo>
                  <a:pt x="1538" y="0"/>
                </a:lnTo>
                <a:close/>
                <a:moveTo>
                  <a:pt x="1725" y="0"/>
                </a:moveTo>
                <a:lnTo>
                  <a:pt x="0" y="1721"/>
                </a:lnTo>
                <a:lnTo>
                  <a:pt x="0" y="1736"/>
                </a:lnTo>
                <a:lnTo>
                  <a:pt x="1739" y="0"/>
                </a:lnTo>
                <a:lnTo>
                  <a:pt x="1725" y="0"/>
                </a:lnTo>
                <a:close/>
                <a:moveTo>
                  <a:pt x="1159" y="0"/>
                </a:moveTo>
                <a:lnTo>
                  <a:pt x="0" y="1156"/>
                </a:lnTo>
                <a:lnTo>
                  <a:pt x="0" y="1171"/>
                </a:lnTo>
                <a:lnTo>
                  <a:pt x="1173" y="0"/>
                </a:lnTo>
                <a:lnTo>
                  <a:pt x="1159" y="0"/>
                </a:lnTo>
                <a:close/>
                <a:moveTo>
                  <a:pt x="590" y="7259"/>
                </a:moveTo>
                <a:lnTo>
                  <a:pt x="2171" y="5682"/>
                </a:lnTo>
                <a:lnTo>
                  <a:pt x="2171" y="5668"/>
                </a:lnTo>
                <a:lnTo>
                  <a:pt x="576" y="7259"/>
                </a:lnTo>
                <a:lnTo>
                  <a:pt x="590" y="7259"/>
                </a:lnTo>
                <a:close/>
                <a:moveTo>
                  <a:pt x="1014" y="7259"/>
                </a:moveTo>
                <a:lnTo>
                  <a:pt x="2171" y="6105"/>
                </a:lnTo>
                <a:lnTo>
                  <a:pt x="2171" y="6091"/>
                </a:lnTo>
                <a:lnTo>
                  <a:pt x="1000" y="7259"/>
                </a:lnTo>
                <a:lnTo>
                  <a:pt x="1014" y="7259"/>
                </a:lnTo>
                <a:close/>
                <a:moveTo>
                  <a:pt x="685" y="7259"/>
                </a:moveTo>
                <a:lnTo>
                  <a:pt x="2171" y="5777"/>
                </a:lnTo>
                <a:lnTo>
                  <a:pt x="2171" y="5763"/>
                </a:lnTo>
                <a:lnTo>
                  <a:pt x="671" y="7259"/>
                </a:lnTo>
                <a:lnTo>
                  <a:pt x="685" y="7259"/>
                </a:lnTo>
                <a:close/>
                <a:moveTo>
                  <a:pt x="0" y="7096"/>
                </a:moveTo>
                <a:lnTo>
                  <a:pt x="2171" y="4930"/>
                </a:lnTo>
                <a:lnTo>
                  <a:pt x="2171" y="4916"/>
                </a:lnTo>
                <a:lnTo>
                  <a:pt x="0" y="7082"/>
                </a:lnTo>
                <a:lnTo>
                  <a:pt x="0" y="7096"/>
                </a:lnTo>
                <a:close/>
                <a:moveTo>
                  <a:pt x="496" y="7259"/>
                </a:moveTo>
                <a:lnTo>
                  <a:pt x="2171" y="5588"/>
                </a:lnTo>
                <a:lnTo>
                  <a:pt x="2171" y="5576"/>
                </a:lnTo>
                <a:lnTo>
                  <a:pt x="484" y="7259"/>
                </a:lnTo>
                <a:lnTo>
                  <a:pt x="496" y="7259"/>
                </a:lnTo>
                <a:close/>
                <a:moveTo>
                  <a:pt x="733" y="7259"/>
                </a:moveTo>
                <a:lnTo>
                  <a:pt x="2171" y="5824"/>
                </a:lnTo>
                <a:lnTo>
                  <a:pt x="2171" y="5810"/>
                </a:lnTo>
                <a:lnTo>
                  <a:pt x="718" y="7259"/>
                </a:lnTo>
                <a:lnTo>
                  <a:pt x="733" y="7259"/>
                </a:lnTo>
                <a:close/>
                <a:moveTo>
                  <a:pt x="920" y="7259"/>
                </a:moveTo>
                <a:lnTo>
                  <a:pt x="2171" y="6011"/>
                </a:lnTo>
                <a:lnTo>
                  <a:pt x="2171" y="5999"/>
                </a:lnTo>
                <a:lnTo>
                  <a:pt x="908" y="7259"/>
                </a:lnTo>
                <a:lnTo>
                  <a:pt x="920" y="7259"/>
                </a:lnTo>
                <a:close/>
                <a:moveTo>
                  <a:pt x="967" y="7259"/>
                </a:moveTo>
                <a:lnTo>
                  <a:pt x="2171" y="6058"/>
                </a:lnTo>
                <a:lnTo>
                  <a:pt x="2171" y="6046"/>
                </a:lnTo>
                <a:lnTo>
                  <a:pt x="955" y="7259"/>
                </a:lnTo>
                <a:lnTo>
                  <a:pt x="967" y="7259"/>
                </a:lnTo>
                <a:close/>
                <a:moveTo>
                  <a:pt x="448" y="7259"/>
                </a:moveTo>
                <a:lnTo>
                  <a:pt x="2171" y="5540"/>
                </a:lnTo>
                <a:lnTo>
                  <a:pt x="2171" y="5528"/>
                </a:lnTo>
                <a:lnTo>
                  <a:pt x="436" y="7259"/>
                </a:lnTo>
                <a:lnTo>
                  <a:pt x="448" y="7259"/>
                </a:lnTo>
                <a:close/>
                <a:moveTo>
                  <a:pt x="872" y="7259"/>
                </a:moveTo>
                <a:lnTo>
                  <a:pt x="2171" y="5964"/>
                </a:lnTo>
                <a:lnTo>
                  <a:pt x="2171" y="5952"/>
                </a:lnTo>
                <a:lnTo>
                  <a:pt x="860" y="7259"/>
                </a:lnTo>
                <a:lnTo>
                  <a:pt x="872" y="7259"/>
                </a:lnTo>
                <a:close/>
                <a:moveTo>
                  <a:pt x="780" y="7259"/>
                </a:moveTo>
                <a:lnTo>
                  <a:pt x="2171" y="5871"/>
                </a:lnTo>
                <a:lnTo>
                  <a:pt x="2171" y="5857"/>
                </a:lnTo>
                <a:lnTo>
                  <a:pt x="766" y="7259"/>
                </a:lnTo>
                <a:lnTo>
                  <a:pt x="780" y="7259"/>
                </a:lnTo>
                <a:close/>
                <a:moveTo>
                  <a:pt x="827" y="7259"/>
                </a:moveTo>
                <a:lnTo>
                  <a:pt x="2171" y="5919"/>
                </a:lnTo>
                <a:lnTo>
                  <a:pt x="2171" y="5904"/>
                </a:lnTo>
                <a:lnTo>
                  <a:pt x="813" y="7259"/>
                </a:lnTo>
                <a:lnTo>
                  <a:pt x="827" y="7259"/>
                </a:lnTo>
                <a:close/>
                <a:moveTo>
                  <a:pt x="638" y="7259"/>
                </a:moveTo>
                <a:lnTo>
                  <a:pt x="2171" y="5729"/>
                </a:lnTo>
                <a:lnTo>
                  <a:pt x="2171" y="5715"/>
                </a:lnTo>
                <a:lnTo>
                  <a:pt x="624" y="7259"/>
                </a:lnTo>
                <a:lnTo>
                  <a:pt x="638" y="7259"/>
                </a:lnTo>
                <a:close/>
                <a:moveTo>
                  <a:pt x="24" y="7259"/>
                </a:moveTo>
                <a:lnTo>
                  <a:pt x="2171" y="5117"/>
                </a:lnTo>
                <a:lnTo>
                  <a:pt x="2171" y="5105"/>
                </a:lnTo>
                <a:lnTo>
                  <a:pt x="12" y="7259"/>
                </a:lnTo>
                <a:lnTo>
                  <a:pt x="24" y="7259"/>
                </a:lnTo>
                <a:close/>
                <a:moveTo>
                  <a:pt x="0" y="7238"/>
                </a:moveTo>
                <a:lnTo>
                  <a:pt x="2171" y="5072"/>
                </a:lnTo>
                <a:lnTo>
                  <a:pt x="2171" y="5058"/>
                </a:lnTo>
                <a:lnTo>
                  <a:pt x="0" y="7224"/>
                </a:lnTo>
                <a:lnTo>
                  <a:pt x="0" y="7238"/>
                </a:lnTo>
                <a:close/>
                <a:moveTo>
                  <a:pt x="403" y="7259"/>
                </a:moveTo>
                <a:lnTo>
                  <a:pt x="2171" y="5495"/>
                </a:lnTo>
                <a:lnTo>
                  <a:pt x="2171" y="5481"/>
                </a:lnTo>
                <a:lnTo>
                  <a:pt x="389" y="7259"/>
                </a:lnTo>
                <a:lnTo>
                  <a:pt x="403" y="7259"/>
                </a:lnTo>
                <a:close/>
                <a:moveTo>
                  <a:pt x="0" y="7143"/>
                </a:moveTo>
                <a:lnTo>
                  <a:pt x="2171" y="4978"/>
                </a:lnTo>
                <a:lnTo>
                  <a:pt x="2171" y="4963"/>
                </a:lnTo>
                <a:lnTo>
                  <a:pt x="0" y="7129"/>
                </a:lnTo>
                <a:lnTo>
                  <a:pt x="0" y="7143"/>
                </a:lnTo>
                <a:close/>
                <a:moveTo>
                  <a:pt x="119" y="7259"/>
                </a:moveTo>
                <a:lnTo>
                  <a:pt x="2171" y="5212"/>
                </a:lnTo>
                <a:lnTo>
                  <a:pt x="2171" y="5200"/>
                </a:lnTo>
                <a:lnTo>
                  <a:pt x="107" y="7259"/>
                </a:lnTo>
                <a:lnTo>
                  <a:pt x="119" y="7259"/>
                </a:lnTo>
                <a:close/>
                <a:moveTo>
                  <a:pt x="0" y="7191"/>
                </a:moveTo>
                <a:lnTo>
                  <a:pt x="2171" y="5025"/>
                </a:lnTo>
                <a:lnTo>
                  <a:pt x="2171" y="5011"/>
                </a:lnTo>
                <a:lnTo>
                  <a:pt x="0" y="7177"/>
                </a:lnTo>
                <a:lnTo>
                  <a:pt x="0" y="7191"/>
                </a:lnTo>
                <a:close/>
                <a:moveTo>
                  <a:pt x="72" y="7259"/>
                </a:moveTo>
                <a:lnTo>
                  <a:pt x="2171" y="5164"/>
                </a:lnTo>
                <a:lnTo>
                  <a:pt x="2171" y="5152"/>
                </a:lnTo>
                <a:lnTo>
                  <a:pt x="60" y="7259"/>
                </a:lnTo>
                <a:lnTo>
                  <a:pt x="72" y="7259"/>
                </a:lnTo>
                <a:close/>
                <a:moveTo>
                  <a:pt x="0" y="4746"/>
                </a:moveTo>
                <a:lnTo>
                  <a:pt x="2171" y="2580"/>
                </a:lnTo>
                <a:lnTo>
                  <a:pt x="2171" y="2566"/>
                </a:lnTo>
                <a:lnTo>
                  <a:pt x="0" y="4732"/>
                </a:lnTo>
                <a:lnTo>
                  <a:pt x="0" y="4746"/>
                </a:lnTo>
                <a:close/>
                <a:moveTo>
                  <a:pt x="356" y="7259"/>
                </a:moveTo>
                <a:lnTo>
                  <a:pt x="2171" y="5448"/>
                </a:lnTo>
                <a:lnTo>
                  <a:pt x="2171" y="5434"/>
                </a:lnTo>
                <a:lnTo>
                  <a:pt x="342" y="7259"/>
                </a:lnTo>
                <a:lnTo>
                  <a:pt x="356" y="7259"/>
                </a:lnTo>
                <a:close/>
                <a:moveTo>
                  <a:pt x="166" y="7259"/>
                </a:moveTo>
                <a:lnTo>
                  <a:pt x="2171" y="5259"/>
                </a:lnTo>
                <a:lnTo>
                  <a:pt x="2171" y="5245"/>
                </a:lnTo>
                <a:lnTo>
                  <a:pt x="152" y="7259"/>
                </a:lnTo>
                <a:lnTo>
                  <a:pt x="166" y="7259"/>
                </a:lnTo>
                <a:close/>
                <a:moveTo>
                  <a:pt x="214" y="7259"/>
                </a:moveTo>
                <a:lnTo>
                  <a:pt x="2171" y="5306"/>
                </a:lnTo>
                <a:lnTo>
                  <a:pt x="2171" y="5292"/>
                </a:lnTo>
                <a:lnTo>
                  <a:pt x="199" y="7259"/>
                </a:lnTo>
                <a:lnTo>
                  <a:pt x="214" y="7259"/>
                </a:lnTo>
                <a:close/>
                <a:moveTo>
                  <a:pt x="261" y="7259"/>
                </a:moveTo>
                <a:lnTo>
                  <a:pt x="2171" y="5353"/>
                </a:lnTo>
                <a:lnTo>
                  <a:pt x="2171" y="5339"/>
                </a:lnTo>
                <a:lnTo>
                  <a:pt x="247" y="7259"/>
                </a:lnTo>
                <a:lnTo>
                  <a:pt x="261" y="7259"/>
                </a:lnTo>
                <a:close/>
                <a:moveTo>
                  <a:pt x="543" y="7259"/>
                </a:moveTo>
                <a:lnTo>
                  <a:pt x="2171" y="5635"/>
                </a:lnTo>
                <a:lnTo>
                  <a:pt x="2171" y="5623"/>
                </a:lnTo>
                <a:lnTo>
                  <a:pt x="531" y="7259"/>
                </a:lnTo>
                <a:lnTo>
                  <a:pt x="543" y="7259"/>
                </a:lnTo>
                <a:close/>
                <a:moveTo>
                  <a:pt x="1910" y="7259"/>
                </a:moveTo>
                <a:lnTo>
                  <a:pt x="2171" y="6999"/>
                </a:lnTo>
                <a:lnTo>
                  <a:pt x="2171" y="6985"/>
                </a:lnTo>
                <a:lnTo>
                  <a:pt x="1896" y="7259"/>
                </a:lnTo>
                <a:lnTo>
                  <a:pt x="1910" y="7259"/>
                </a:lnTo>
                <a:close/>
                <a:moveTo>
                  <a:pt x="1863" y="7259"/>
                </a:moveTo>
                <a:lnTo>
                  <a:pt x="2171" y="6952"/>
                </a:lnTo>
                <a:lnTo>
                  <a:pt x="2171" y="6938"/>
                </a:lnTo>
                <a:lnTo>
                  <a:pt x="1848" y="7259"/>
                </a:lnTo>
                <a:lnTo>
                  <a:pt x="1863" y="7259"/>
                </a:lnTo>
                <a:close/>
                <a:moveTo>
                  <a:pt x="1768" y="7259"/>
                </a:moveTo>
                <a:lnTo>
                  <a:pt x="2171" y="6857"/>
                </a:lnTo>
                <a:lnTo>
                  <a:pt x="2171" y="6846"/>
                </a:lnTo>
                <a:lnTo>
                  <a:pt x="1756" y="7259"/>
                </a:lnTo>
                <a:lnTo>
                  <a:pt x="1768" y="7259"/>
                </a:lnTo>
                <a:close/>
                <a:moveTo>
                  <a:pt x="1815" y="7259"/>
                </a:moveTo>
                <a:lnTo>
                  <a:pt x="2171" y="6905"/>
                </a:lnTo>
                <a:lnTo>
                  <a:pt x="2171" y="6893"/>
                </a:lnTo>
                <a:lnTo>
                  <a:pt x="1803" y="7259"/>
                </a:lnTo>
                <a:lnTo>
                  <a:pt x="1815" y="7259"/>
                </a:lnTo>
                <a:close/>
                <a:moveTo>
                  <a:pt x="1675" y="7259"/>
                </a:moveTo>
                <a:lnTo>
                  <a:pt x="2171" y="6765"/>
                </a:lnTo>
                <a:lnTo>
                  <a:pt x="2171" y="6751"/>
                </a:lnTo>
                <a:lnTo>
                  <a:pt x="1661" y="7259"/>
                </a:lnTo>
                <a:lnTo>
                  <a:pt x="1675" y="7259"/>
                </a:lnTo>
                <a:close/>
                <a:moveTo>
                  <a:pt x="1720" y="7259"/>
                </a:moveTo>
                <a:lnTo>
                  <a:pt x="2171" y="6810"/>
                </a:lnTo>
                <a:lnTo>
                  <a:pt x="2171" y="6798"/>
                </a:lnTo>
                <a:lnTo>
                  <a:pt x="1709" y="7259"/>
                </a:lnTo>
                <a:lnTo>
                  <a:pt x="1720" y="7259"/>
                </a:lnTo>
                <a:close/>
                <a:moveTo>
                  <a:pt x="2052" y="7259"/>
                </a:moveTo>
                <a:lnTo>
                  <a:pt x="2171" y="7141"/>
                </a:lnTo>
                <a:lnTo>
                  <a:pt x="2171" y="7127"/>
                </a:lnTo>
                <a:lnTo>
                  <a:pt x="2038" y="7259"/>
                </a:lnTo>
                <a:lnTo>
                  <a:pt x="2052" y="7259"/>
                </a:lnTo>
                <a:close/>
                <a:moveTo>
                  <a:pt x="2145" y="7259"/>
                </a:moveTo>
                <a:lnTo>
                  <a:pt x="2171" y="7233"/>
                </a:lnTo>
                <a:lnTo>
                  <a:pt x="2171" y="7222"/>
                </a:lnTo>
                <a:lnTo>
                  <a:pt x="2133" y="7259"/>
                </a:lnTo>
                <a:lnTo>
                  <a:pt x="2145" y="7259"/>
                </a:lnTo>
                <a:close/>
                <a:moveTo>
                  <a:pt x="2100" y="7259"/>
                </a:moveTo>
                <a:lnTo>
                  <a:pt x="2171" y="7188"/>
                </a:lnTo>
                <a:lnTo>
                  <a:pt x="2171" y="7174"/>
                </a:lnTo>
                <a:lnTo>
                  <a:pt x="2085" y="7259"/>
                </a:lnTo>
                <a:lnTo>
                  <a:pt x="2100" y="7259"/>
                </a:lnTo>
                <a:close/>
                <a:moveTo>
                  <a:pt x="2005" y="7259"/>
                </a:moveTo>
                <a:lnTo>
                  <a:pt x="2171" y="7094"/>
                </a:lnTo>
                <a:lnTo>
                  <a:pt x="2171" y="7080"/>
                </a:lnTo>
                <a:lnTo>
                  <a:pt x="1991" y="7259"/>
                </a:lnTo>
                <a:lnTo>
                  <a:pt x="2005" y="7259"/>
                </a:lnTo>
                <a:close/>
                <a:moveTo>
                  <a:pt x="1628" y="7259"/>
                </a:moveTo>
                <a:lnTo>
                  <a:pt x="2171" y="6718"/>
                </a:lnTo>
                <a:lnTo>
                  <a:pt x="2171" y="6704"/>
                </a:lnTo>
                <a:lnTo>
                  <a:pt x="1614" y="7259"/>
                </a:lnTo>
                <a:lnTo>
                  <a:pt x="1628" y="7259"/>
                </a:lnTo>
                <a:close/>
                <a:moveTo>
                  <a:pt x="1957" y="7259"/>
                </a:moveTo>
                <a:lnTo>
                  <a:pt x="2171" y="7047"/>
                </a:lnTo>
                <a:lnTo>
                  <a:pt x="2171" y="7032"/>
                </a:lnTo>
                <a:lnTo>
                  <a:pt x="1943" y="7259"/>
                </a:lnTo>
                <a:lnTo>
                  <a:pt x="1957" y="7259"/>
                </a:lnTo>
                <a:close/>
                <a:moveTo>
                  <a:pt x="1581" y="7259"/>
                </a:moveTo>
                <a:lnTo>
                  <a:pt x="2171" y="6671"/>
                </a:lnTo>
                <a:lnTo>
                  <a:pt x="2171" y="6656"/>
                </a:lnTo>
                <a:lnTo>
                  <a:pt x="1566" y="7259"/>
                </a:lnTo>
                <a:lnTo>
                  <a:pt x="1581" y="7259"/>
                </a:lnTo>
                <a:close/>
                <a:moveTo>
                  <a:pt x="1062" y="7259"/>
                </a:moveTo>
                <a:lnTo>
                  <a:pt x="2171" y="6153"/>
                </a:lnTo>
                <a:lnTo>
                  <a:pt x="2171" y="6139"/>
                </a:lnTo>
                <a:lnTo>
                  <a:pt x="1048" y="7259"/>
                </a:lnTo>
                <a:lnTo>
                  <a:pt x="1062" y="7259"/>
                </a:lnTo>
                <a:close/>
                <a:moveTo>
                  <a:pt x="1204" y="7259"/>
                </a:moveTo>
                <a:lnTo>
                  <a:pt x="2171" y="6295"/>
                </a:lnTo>
                <a:lnTo>
                  <a:pt x="2171" y="6280"/>
                </a:lnTo>
                <a:lnTo>
                  <a:pt x="1190" y="7259"/>
                </a:lnTo>
                <a:lnTo>
                  <a:pt x="1204" y="7259"/>
                </a:lnTo>
                <a:close/>
                <a:moveTo>
                  <a:pt x="1251" y="7259"/>
                </a:moveTo>
                <a:lnTo>
                  <a:pt x="2171" y="6342"/>
                </a:lnTo>
                <a:lnTo>
                  <a:pt x="2171" y="6328"/>
                </a:lnTo>
                <a:lnTo>
                  <a:pt x="1237" y="7259"/>
                </a:lnTo>
                <a:lnTo>
                  <a:pt x="1251" y="7259"/>
                </a:lnTo>
                <a:close/>
                <a:moveTo>
                  <a:pt x="1157" y="7259"/>
                </a:moveTo>
                <a:lnTo>
                  <a:pt x="2171" y="6247"/>
                </a:lnTo>
                <a:lnTo>
                  <a:pt x="2171" y="6233"/>
                </a:lnTo>
                <a:lnTo>
                  <a:pt x="1142" y="7259"/>
                </a:lnTo>
                <a:lnTo>
                  <a:pt x="1157" y="7259"/>
                </a:lnTo>
                <a:close/>
                <a:moveTo>
                  <a:pt x="1109" y="7259"/>
                </a:moveTo>
                <a:lnTo>
                  <a:pt x="2171" y="6200"/>
                </a:lnTo>
                <a:lnTo>
                  <a:pt x="2171" y="6186"/>
                </a:lnTo>
                <a:lnTo>
                  <a:pt x="1095" y="7259"/>
                </a:lnTo>
                <a:lnTo>
                  <a:pt x="1109" y="7259"/>
                </a:lnTo>
                <a:close/>
                <a:moveTo>
                  <a:pt x="1296" y="7259"/>
                </a:moveTo>
                <a:lnTo>
                  <a:pt x="2171" y="6387"/>
                </a:lnTo>
                <a:lnTo>
                  <a:pt x="2171" y="6375"/>
                </a:lnTo>
                <a:lnTo>
                  <a:pt x="1285" y="7259"/>
                </a:lnTo>
                <a:lnTo>
                  <a:pt x="1296" y="7259"/>
                </a:lnTo>
                <a:close/>
                <a:moveTo>
                  <a:pt x="1486" y="7259"/>
                </a:moveTo>
                <a:lnTo>
                  <a:pt x="2171" y="6576"/>
                </a:lnTo>
                <a:lnTo>
                  <a:pt x="2171" y="6562"/>
                </a:lnTo>
                <a:lnTo>
                  <a:pt x="1472" y="7259"/>
                </a:lnTo>
                <a:lnTo>
                  <a:pt x="1486" y="7259"/>
                </a:lnTo>
                <a:close/>
                <a:moveTo>
                  <a:pt x="1533" y="7259"/>
                </a:moveTo>
                <a:lnTo>
                  <a:pt x="2171" y="6623"/>
                </a:lnTo>
                <a:lnTo>
                  <a:pt x="2171" y="6609"/>
                </a:lnTo>
                <a:lnTo>
                  <a:pt x="1519" y="7259"/>
                </a:lnTo>
                <a:lnTo>
                  <a:pt x="1533" y="7259"/>
                </a:lnTo>
                <a:close/>
                <a:moveTo>
                  <a:pt x="1391" y="7259"/>
                </a:moveTo>
                <a:lnTo>
                  <a:pt x="2171" y="6481"/>
                </a:lnTo>
                <a:lnTo>
                  <a:pt x="2171" y="6470"/>
                </a:lnTo>
                <a:lnTo>
                  <a:pt x="1379" y="7259"/>
                </a:lnTo>
                <a:lnTo>
                  <a:pt x="1391" y="7259"/>
                </a:lnTo>
                <a:close/>
                <a:moveTo>
                  <a:pt x="1344" y="7259"/>
                </a:moveTo>
                <a:lnTo>
                  <a:pt x="2171" y="6434"/>
                </a:lnTo>
                <a:lnTo>
                  <a:pt x="2171" y="6422"/>
                </a:lnTo>
                <a:lnTo>
                  <a:pt x="1332" y="7259"/>
                </a:lnTo>
                <a:lnTo>
                  <a:pt x="1344" y="7259"/>
                </a:lnTo>
                <a:close/>
                <a:moveTo>
                  <a:pt x="1439" y="7259"/>
                </a:moveTo>
                <a:lnTo>
                  <a:pt x="2171" y="6529"/>
                </a:lnTo>
                <a:lnTo>
                  <a:pt x="2171" y="6514"/>
                </a:lnTo>
                <a:lnTo>
                  <a:pt x="1424" y="7259"/>
                </a:lnTo>
                <a:lnTo>
                  <a:pt x="1439" y="7259"/>
                </a:lnTo>
                <a:close/>
                <a:moveTo>
                  <a:pt x="308" y="7259"/>
                </a:moveTo>
                <a:lnTo>
                  <a:pt x="2171" y="5401"/>
                </a:lnTo>
                <a:lnTo>
                  <a:pt x="2171" y="5387"/>
                </a:lnTo>
                <a:lnTo>
                  <a:pt x="294" y="7259"/>
                </a:lnTo>
                <a:lnTo>
                  <a:pt x="308" y="7259"/>
                </a:lnTo>
                <a:close/>
                <a:moveTo>
                  <a:pt x="0" y="5450"/>
                </a:moveTo>
                <a:lnTo>
                  <a:pt x="2171" y="3284"/>
                </a:lnTo>
                <a:lnTo>
                  <a:pt x="2171" y="3270"/>
                </a:lnTo>
                <a:lnTo>
                  <a:pt x="0" y="5436"/>
                </a:lnTo>
                <a:lnTo>
                  <a:pt x="0" y="5450"/>
                </a:lnTo>
                <a:close/>
                <a:moveTo>
                  <a:pt x="0" y="5498"/>
                </a:moveTo>
                <a:lnTo>
                  <a:pt x="2171" y="3332"/>
                </a:lnTo>
                <a:lnTo>
                  <a:pt x="2171" y="3318"/>
                </a:lnTo>
                <a:lnTo>
                  <a:pt x="0" y="5484"/>
                </a:lnTo>
                <a:lnTo>
                  <a:pt x="0" y="5498"/>
                </a:lnTo>
                <a:close/>
                <a:moveTo>
                  <a:pt x="0" y="5592"/>
                </a:moveTo>
                <a:lnTo>
                  <a:pt x="2171" y="3426"/>
                </a:lnTo>
                <a:lnTo>
                  <a:pt x="2171" y="3412"/>
                </a:lnTo>
                <a:lnTo>
                  <a:pt x="0" y="5578"/>
                </a:lnTo>
                <a:lnTo>
                  <a:pt x="0" y="5592"/>
                </a:lnTo>
                <a:close/>
                <a:moveTo>
                  <a:pt x="0" y="5545"/>
                </a:moveTo>
                <a:lnTo>
                  <a:pt x="2171" y="3379"/>
                </a:lnTo>
                <a:lnTo>
                  <a:pt x="2171" y="3365"/>
                </a:lnTo>
                <a:lnTo>
                  <a:pt x="0" y="5531"/>
                </a:lnTo>
                <a:lnTo>
                  <a:pt x="0" y="5545"/>
                </a:lnTo>
                <a:close/>
                <a:moveTo>
                  <a:pt x="0" y="5356"/>
                </a:moveTo>
                <a:lnTo>
                  <a:pt x="2171" y="3190"/>
                </a:lnTo>
                <a:lnTo>
                  <a:pt x="2171" y="3176"/>
                </a:lnTo>
                <a:lnTo>
                  <a:pt x="0" y="5342"/>
                </a:lnTo>
                <a:lnTo>
                  <a:pt x="0" y="5356"/>
                </a:lnTo>
                <a:close/>
                <a:moveTo>
                  <a:pt x="0" y="5403"/>
                </a:moveTo>
                <a:lnTo>
                  <a:pt x="2171" y="3237"/>
                </a:lnTo>
                <a:lnTo>
                  <a:pt x="2171" y="3223"/>
                </a:lnTo>
                <a:lnTo>
                  <a:pt x="0" y="5389"/>
                </a:lnTo>
                <a:lnTo>
                  <a:pt x="0" y="5403"/>
                </a:lnTo>
                <a:close/>
                <a:moveTo>
                  <a:pt x="0" y="5779"/>
                </a:moveTo>
                <a:lnTo>
                  <a:pt x="2171" y="3613"/>
                </a:lnTo>
                <a:lnTo>
                  <a:pt x="2171" y="3599"/>
                </a:lnTo>
                <a:lnTo>
                  <a:pt x="0" y="5765"/>
                </a:lnTo>
                <a:lnTo>
                  <a:pt x="0" y="5779"/>
                </a:lnTo>
                <a:close/>
                <a:moveTo>
                  <a:pt x="0" y="5309"/>
                </a:moveTo>
                <a:lnTo>
                  <a:pt x="2171" y="3143"/>
                </a:lnTo>
                <a:lnTo>
                  <a:pt x="2171" y="3131"/>
                </a:lnTo>
                <a:lnTo>
                  <a:pt x="0" y="5297"/>
                </a:lnTo>
                <a:lnTo>
                  <a:pt x="0" y="5309"/>
                </a:lnTo>
                <a:close/>
                <a:moveTo>
                  <a:pt x="0" y="5637"/>
                </a:moveTo>
                <a:lnTo>
                  <a:pt x="2171" y="3471"/>
                </a:lnTo>
                <a:lnTo>
                  <a:pt x="2171" y="3459"/>
                </a:lnTo>
                <a:lnTo>
                  <a:pt x="0" y="5625"/>
                </a:lnTo>
                <a:lnTo>
                  <a:pt x="0" y="5637"/>
                </a:lnTo>
                <a:close/>
                <a:moveTo>
                  <a:pt x="0" y="5826"/>
                </a:moveTo>
                <a:lnTo>
                  <a:pt x="2171" y="3660"/>
                </a:lnTo>
                <a:lnTo>
                  <a:pt x="2171" y="3646"/>
                </a:lnTo>
                <a:lnTo>
                  <a:pt x="0" y="5812"/>
                </a:lnTo>
                <a:lnTo>
                  <a:pt x="0" y="5826"/>
                </a:lnTo>
                <a:close/>
                <a:moveTo>
                  <a:pt x="0" y="5685"/>
                </a:moveTo>
                <a:lnTo>
                  <a:pt x="2171" y="3519"/>
                </a:lnTo>
                <a:lnTo>
                  <a:pt x="2171" y="3507"/>
                </a:lnTo>
                <a:lnTo>
                  <a:pt x="0" y="5673"/>
                </a:lnTo>
                <a:lnTo>
                  <a:pt x="0" y="5685"/>
                </a:lnTo>
                <a:close/>
                <a:moveTo>
                  <a:pt x="0" y="5874"/>
                </a:moveTo>
                <a:lnTo>
                  <a:pt x="2171" y="3708"/>
                </a:lnTo>
                <a:lnTo>
                  <a:pt x="2171" y="3694"/>
                </a:lnTo>
                <a:lnTo>
                  <a:pt x="0" y="5859"/>
                </a:lnTo>
                <a:lnTo>
                  <a:pt x="0" y="5874"/>
                </a:lnTo>
                <a:close/>
                <a:moveTo>
                  <a:pt x="0" y="5732"/>
                </a:moveTo>
                <a:lnTo>
                  <a:pt x="2171" y="3566"/>
                </a:lnTo>
                <a:lnTo>
                  <a:pt x="2171" y="3554"/>
                </a:lnTo>
                <a:lnTo>
                  <a:pt x="0" y="5720"/>
                </a:lnTo>
                <a:lnTo>
                  <a:pt x="0" y="5732"/>
                </a:lnTo>
                <a:close/>
                <a:moveTo>
                  <a:pt x="0" y="4885"/>
                </a:moveTo>
                <a:lnTo>
                  <a:pt x="2171" y="2719"/>
                </a:lnTo>
                <a:lnTo>
                  <a:pt x="2171" y="2707"/>
                </a:lnTo>
                <a:lnTo>
                  <a:pt x="0" y="4873"/>
                </a:lnTo>
                <a:lnTo>
                  <a:pt x="0" y="4885"/>
                </a:lnTo>
                <a:close/>
                <a:moveTo>
                  <a:pt x="0" y="4933"/>
                </a:moveTo>
                <a:lnTo>
                  <a:pt x="2171" y="2767"/>
                </a:lnTo>
                <a:lnTo>
                  <a:pt x="2171" y="2752"/>
                </a:lnTo>
                <a:lnTo>
                  <a:pt x="0" y="4918"/>
                </a:lnTo>
                <a:lnTo>
                  <a:pt x="0" y="4933"/>
                </a:lnTo>
                <a:close/>
                <a:moveTo>
                  <a:pt x="0" y="4791"/>
                </a:moveTo>
                <a:lnTo>
                  <a:pt x="2171" y="2625"/>
                </a:lnTo>
                <a:lnTo>
                  <a:pt x="2171" y="2613"/>
                </a:lnTo>
                <a:lnTo>
                  <a:pt x="0" y="4779"/>
                </a:lnTo>
                <a:lnTo>
                  <a:pt x="0" y="4791"/>
                </a:lnTo>
                <a:close/>
                <a:moveTo>
                  <a:pt x="0" y="5261"/>
                </a:moveTo>
                <a:lnTo>
                  <a:pt x="2171" y="3095"/>
                </a:lnTo>
                <a:lnTo>
                  <a:pt x="2171" y="3083"/>
                </a:lnTo>
                <a:lnTo>
                  <a:pt x="0" y="5249"/>
                </a:lnTo>
                <a:lnTo>
                  <a:pt x="0" y="5261"/>
                </a:lnTo>
                <a:close/>
                <a:moveTo>
                  <a:pt x="0" y="4980"/>
                </a:moveTo>
                <a:lnTo>
                  <a:pt x="2171" y="2814"/>
                </a:lnTo>
                <a:lnTo>
                  <a:pt x="2171" y="2800"/>
                </a:lnTo>
                <a:lnTo>
                  <a:pt x="0" y="4966"/>
                </a:lnTo>
                <a:lnTo>
                  <a:pt x="0" y="4980"/>
                </a:lnTo>
                <a:close/>
                <a:moveTo>
                  <a:pt x="0" y="4838"/>
                </a:moveTo>
                <a:lnTo>
                  <a:pt x="2171" y="2672"/>
                </a:lnTo>
                <a:lnTo>
                  <a:pt x="2171" y="2660"/>
                </a:lnTo>
                <a:lnTo>
                  <a:pt x="0" y="4826"/>
                </a:lnTo>
                <a:lnTo>
                  <a:pt x="0" y="4838"/>
                </a:lnTo>
                <a:close/>
                <a:moveTo>
                  <a:pt x="0" y="5169"/>
                </a:moveTo>
                <a:lnTo>
                  <a:pt x="2171" y="3003"/>
                </a:lnTo>
                <a:lnTo>
                  <a:pt x="2171" y="2989"/>
                </a:lnTo>
                <a:lnTo>
                  <a:pt x="0" y="5155"/>
                </a:lnTo>
                <a:lnTo>
                  <a:pt x="0" y="5169"/>
                </a:lnTo>
                <a:close/>
                <a:moveTo>
                  <a:pt x="0" y="5214"/>
                </a:moveTo>
                <a:lnTo>
                  <a:pt x="2171" y="3048"/>
                </a:lnTo>
                <a:lnTo>
                  <a:pt x="2171" y="3036"/>
                </a:lnTo>
                <a:lnTo>
                  <a:pt x="0" y="5202"/>
                </a:lnTo>
                <a:lnTo>
                  <a:pt x="0" y="5214"/>
                </a:lnTo>
                <a:close/>
                <a:moveTo>
                  <a:pt x="0" y="5027"/>
                </a:moveTo>
                <a:lnTo>
                  <a:pt x="2171" y="2861"/>
                </a:lnTo>
                <a:lnTo>
                  <a:pt x="2171" y="2847"/>
                </a:lnTo>
                <a:lnTo>
                  <a:pt x="0" y="5013"/>
                </a:lnTo>
                <a:lnTo>
                  <a:pt x="0" y="5027"/>
                </a:lnTo>
                <a:close/>
                <a:moveTo>
                  <a:pt x="0" y="5074"/>
                </a:moveTo>
                <a:lnTo>
                  <a:pt x="2171" y="2908"/>
                </a:lnTo>
                <a:lnTo>
                  <a:pt x="2171" y="2894"/>
                </a:lnTo>
                <a:lnTo>
                  <a:pt x="0" y="5060"/>
                </a:lnTo>
                <a:lnTo>
                  <a:pt x="0" y="5074"/>
                </a:lnTo>
                <a:close/>
                <a:moveTo>
                  <a:pt x="0" y="5122"/>
                </a:moveTo>
                <a:lnTo>
                  <a:pt x="2171" y="2956"/>
                </a:lnTo>
                <a:lnTo>
                  <a:pt x="2171" y="2942"/>
                </a:lnTo>
                <a:lnTo>
                  <a:pt x="0" y="5108"/>
                </a:lnTo>
                <a:lnTo>
                  <a:pt x="0" y="5122"/>
                </a:lnTo>
                <a:close/>
                <a:moveTo>
                  <a:pt x="0" y="6436"/>
                </a:moveTo>
                <a:lnTo>
                  <a:pt x="2171" y="4270"/>
                </a:lnTo>
                <a:lnTo>
                  <a:pt x="2171" y="4259"/>
                </a:lnTo>
                <a:lnTo>
                  <a:pt x="0" y="6425"/>
                </a:lnTo>
                <a:lnTo>
                  <a:pt x="0" y="6436"/>
                </a:lnTo>
                <a:close/>
                <a:moveTo>
                  <a:pt x="0" y="6673"/>
                </a:moveTo>
                <a:lnTo>
                  <a:pt x="2171" y="4507"/>
                </a:lnTo>
                <a:lnTo>
                  <a:pt x="2171" y="4493"/>
                </a:lnTo>
                <a:lnTo>
                  <a:pt x="0" y="6659"/>
                </a:lnTo>
                <a:lnTo>
                  <a:pt x="0" y="6673"/>
                </a:lnTo>
                <a:close/>
                <a:moveTo>
                  <a:pt x="0" y="6720"/>
                </a:moveTo>
                <a:lnTo>
                  <a:pt x="2171" y="4554"/>
                </a:lnTo>
                <a:lnTo>
                  <a:pt x="2171" y="4540"/>
                </a:lnTo>
                <a:lnTo>
                  <a:pt x="0" y="6706"/>
                </a:lnTo>
                <a:lnTo>
                  <a:pt x="0" y="6720"/>
                </a:lnTo>
                <a:close/>
                <a:moveTo>
                  <a:pt x="0" y="6626"/>
                </a:moveTo>
                <a:lnTo>
                  <a:pt x="2171" y="4460"/>
                </a:lnTo>
                <a:lnTo>
                  <a:pt x="2171" y="4445"/>
                </a:lnTo>
                <a:lnTo>
                  <a:pt x="0" y="6611"/>
                </a:lnTo>
                <a:lnTo>
                  <a:pt x="0" y="6626"/>
                </a:lnTo>
                <a:close/>
                <a:moveTo>
                  <a:pt x="0" y="6531"/>
                </a:moveTo>
                <a:lnTo>
                  <a:pt x="2171" y="4365"/>
                </a:lnTo>
                <a:lnTo>
                  <a:pt x="2171" y="4353"/>
                </a:lnTo>
                <a:lnTo>
                  <a:pt x="0" y="6519"/>
                </a:lnTo>
                <a:lnTo>
                  <a:pt x="0" y="6531"/>
                </a:lnTo>
                <a:close/>
                <a:moveTo>
                  <a:pt x="0" y="6768"/>
                </a:moveTo>
                <a:lnTo>
                  <a:pt x="2171" y="4602"/>
                </a:lnTo>
                <a:lnTo>
                  <a:pt x="2171" y="4587"/>
                </a:lnTo>
                <a:lnTo>
                  <a:pt x="0" y="6753"/>
                </a:lnTo>
                <a:lnTo>
                  <a:pt x="0" y="6768"/>
                </a:lnTo>
                <a:close/>
                <a:moveTo>
                  <a:pt x="0" y="6578"/>
                </a:moveTo>
                <a:lnTo>
                  <a:pt x="2171" y="4412"/>
                </a:lnTo>
                <a:lnTo>
                  <a:pt x="2171" y="4398"/>
                </a:lnTo>
                <a:lnTo>
                  <a:pt x="0" y="6564"/>
                </a:lnTo>
                <a:lnTo>
                  <a:pt x="0" y="6578"/>
                </a:lnTo>
                <a:close/>
                <a:moveTo>
                  <a:pt x="0" y="6907"/>
                </a:moveTo>
                <a:lnTo>
                  <a:pt x="2171" y="4741"/>
                </a:lnTo>
                <a:lnTo>
                  <a:pt x="2171" y="4729"/>
                </a:lnTo>
                <a:lnTo>
                  <a:pt x="0" y="6895"/>
                </a:lnTo>
                <a:lnTo>
                  <a:pt x="0" y="6907"/>
                </a:lnTo>
                <a:close/>
                <a:moveTo>
                  <a:pt x="0" y="6815"/>
                </a:moveTo>
                <a:lnTo>
                  <a:pt x="2171" y="4649"/>
                </a:lnTo>
                <a:lnTo>
                  <a:pt x="2171" y="4635"/>
                </a:lnTo>
                <a:lnTo>
                  <a:pt x="0" y="6801"/>
                </a:lnTo>
                <a:lnTo>
                  <a:pt x="0" y="6815"/>
                </a:lnTo>
                <a:close/>
                <a:moveTo>
                  <a:pt x="0" y="7002"/>
                </a:moveTo>
                <a:lnTo>
                  <a:pt x="2171" y="4836"/>
                </a:lnTo>
                <a:lnTo>
                  <a:pt x="2171" y="4821"/>
                </a:lnTo>
                <a:lnTo>
                  <a:pt x="0" y="6987"/>
                </a:lnTo>
                <a:lnTo>
                  <a:pt x="0" y="7002"/>
                </a:lnTo>
                <a:close/>
                <a:moveTo>
                  <a:pt x="0" y="6954"/>
                </a:moveTo>
                <a:lnTo>
                  <a:pt x="2171" y="4788"/>
                </a:lnTo>
                <a:lnTo>
                  <a:pt x="2171" y="4777"/>
                </a:lnTo>
                <a:lnTo>
                  <a:pt x="0" y="6942"/>
                </a:lnTo>
                <a:lnTo>
                  <a:pt x="0" y="6954"/>
                </a:lnTo>
                <a:close/>
                <a:moveTo>
                  <a:pt x="0" y="6484"/>
                </a:moveTo>
                <a:lnTo>
                  <a:pt x="2171" y="4318"/>
                </a:lnTo>
                <a:lnTo>
                  <a:pt x="2171" y="4306"/>
                </a:lnTo>
                <a:lnTo>
                  <a:pt x="0" y="6472"/>
                </a:lnTo>
                <a:lnTo>
                  <a:pt x="0" y="6484"/>
                </a:lnTo>
                <a:close/>
                <a:moveTo>
                  <a:pt x="0" y="6860"/>
                </a:moveTo>
                <a:lnTo>
                  <a:pt x="2171" y="4694"/>
                </a:lnTo>
                <a:lnTo>
                  <a:pt x="2171" y="4682"/>
                </a:lnTo>
                <a:lnTo>
                  <a:pt x="0" y="6848"/>
                </a:lnTo>
                <a:lnTo>
                  <a:pt x="0" y="6860"/>
                </a:lnTo>
                <a:close/>
                <a:moveTo>
                  <a:pt x="0" y="6392"/>
                </a:moveTo>
                <a:lnTo>
                  <a:pt x="2171" y="4226"/>
                </a:lnTo>
                <a:lnTo>
                  <a:pt x="2171" y="4211"/>
                </a:lnTo>
                <a:lnTo>
                  <a:pt x="0" y="6377"/>
                </a:lnTo>
                <a:lnTo>
                  <a:pt x="0" y="6392"/>
                </a:lnTo>
                <a:close/>
                <a:moveTo>
                  <a:pt x="0" y="6108"/>
                </a:moveTo>
                <a:lnTo>
                  <a:pt x="2171" y="3942"/>
                </a:lnTo>
                <a:lnTo>
                  <a:pt x="2171" y="3930"/>
                </a:lnTo>
                <a:lnTo>
                  <a:pt x="0" y="6096"/>
                </a:lnTo>
                <a:lnTo>
                  <a:pt x="0" y="6108"/>
                </a:lnTo>
                <a:close/>
                <a:moveTo>
                  <a:pt x="0" y="6060"/>
                </a:moveTo>
                <a:lnTo>
                  <a:pt x="2171" y="3895"/>
                </a:lnTo>
                <a:lnTo>
                  <a:pt x="2171" y="3883"/>
                </a:lnTo>
                <a:lnTo>
                  <a:pt x="0" y="6049"/>
                </a:lnTo>
                <a:lnTo>
                  <a:pt x="0" y="6060"/>
                </a:lnTo>
                <a:close/>
                <a:moveTo>
                  <a:pt x="0" y="6155"/>
                </a:moveTo>
                <a:lnTo>
                  <a:pt x="2171" y="3989"/>
                </a:lnTo>
                <a:lnTo>
                  <a:pt x="2171" y="3975"/>
                </a:lnTo>
                <a:lnTo>
                  <a:pt x="0" y="6141"/>
                </a:lnTo>
                <a:lnTo>
                  <a:pt x="0" y="6155"/>
                </a:lnTo>
                <a:close/>
                <a:moveTo>
                  <a:pt x="0" y="7049"/>
                </a:moveTo>
                <a:lnTo>
                  <a:pt x="2171" y="4883"/>
                </a:lnTo>
                <a:lnTo>
                  <a:pt x="2171" y="4869"/>
                </a:lnTo>
                <a:lnTo>
                  <a:pt x="0" y="7035"/>
                </a:lnTo>
                <a:lnTo>
                  <a:pt x="0" y="7049"/>
                </a:lnTo>
                <a:close/>
                <a:moveTo>
                  <a:pt x="0" y="6013"/>
                </a:moveTo>
                <a:lnTo>
                  <a:pt x="2171" y="3847"/>
                </a:lnTo>
                <a:lnTo>
                  <a:pt x="2171" y="3835"/>
                </a:lnTo>
                <a:lnTo>
                  <a:pt x="0" y="6001"/>
                </a:lnTo>
                <a:lnTo>
                  <a:pt x="0" y="6013"/>
                </a:lnTo>
                <a:close/>
                <a:moveTo>
                  <a:pt x="0" y="5968"/>
                </a:moveTo>
                <a:lnTo>
                  <a:pt x="2171" y="3802"/>
                </a:lnTo>
                <a:lnTo>
                  <a:pt x="2171" y="3788"/>
                </a:lnTo>
                <a:lnTo>
                  <a:pt x="0" y="5954"/>
                </a:lnTo>
                <a:lnTo>
                  <a:pt x="0" y="5968"/>
                </a:lnTo>
                <a:close/>
                <a:moveTo>
                  <a:pt x="0" y="5921"/>
                </a:moveTo>
                <a:lnTo>
                  <a:pt x="2171" y="3755"/>
                </a:lnTo>
                <a:lnTo>
                  <a:pt x="2171" y="3741"/>
                </a:lnTo>
                <a:lnTo>
                  <a:pt x="0" y="5907"/>
                </a:lnTo>
                <a:lnTo>
                  <a:pt x="0" y="5921"/>
                </a:lnTo>
                <a:close/>
                <a:moveTo>
                  <a:pt x="0" y="6344"/>
                </a:moveTo>
                <a:lnTo>
                  <a:pt x="2171" y="4178"/>
                </a:lnTo>
                <a:lnTo>
                  <a:pt x="2171" y="4164"/>
                </a:lnTo>
                <a:lnTo>
                  <a:pt x="0" y="6330"/>
                </a:lnTo>
                <a:lnTo>
                  <a:pt x="0" y="6344"/>
                </a:lnTo>
                <a:close/>
                <a:moveTo>
                  <a:pt x="0" y="6250"/>
                </a:moveTo>
                <a:lnTo>
                  <a:pt x="2171" y="4084"/>
                </a:lnTo>
                <a:lnTo>
                  <a:pt x="2171" y="4070"/>
                </a:lnTo>
                <a:lnTo>
                  <a:pt x="0" y="6235"/>
                </a:lnTo>
                <a:lnTo>
                  <a:pt x="0" y="6250"/>
                </a:lnTo>
                <a:close/>
                <a:moveTo>
                  <a:pt x="0" y="6202"/>
                </a:moveTo>
                <a:lnTo>
                  <a:pt x="2171" y="4036"/>
                </a:lnTo>
                <a:lnTo>
                  <a:pt x="2171" y="4022"/>
                </a:lnTo>
                <a:lnTo>
                  <a:pt x="0" y="6188"/>
                </a:lnTo>
                <a:lnTo>
                  <a:pt x="0" y="6202"/>
                </a:lnTo>
                <a:close/>
                <a:moveTo>
                  <a:pt x="0" y="6297"/>
                </a:moveTo>
                <a:lnTo>
                  <a:pt x="2171" y="4131"/>
                </a:lnTo>
                <a:lnTo>
                  <a:pt x="2171" y="4117"/>
                </a:lnTo>
                <a:lnTo>
                  <a:pt x="0" y="6283"/>
                </a:lnTo>
                <a:lnTo>
                  <a:pt x="0" y="6297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042400" y="6447370"/>
            <a:ext cx="284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rPr>
              <a:t>Confidential – www.happiestminds.com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Slide Number Placeholder 168"/>
          <p:cNvSpPr>
            <a:spLocks noGrp="1"/>
          </p:cNvSpPr>
          <p:nvPr>
            <p:ph type="sldNum" sz="quarter" idx="4"/>
          </p:nvPr>
        </p:nvSpPr>
        <p:spPr>
          <a:xfrm>
            <a:off x="6856751" y="63902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02F0-7A45-4BFB-A264-947079AA9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523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73">
          <p15:clr>
            <a:srgbClr val="FBAE40"/>
          </p15:clr>
        </p15:guide>
        <p15:guide id="10" pos="2112">
          <p15:clr>
            <a:srgbClr val="FBAE40"/>
          </p15:clr>
        </p15:guide>
        <p15:guide id="11" pos="2366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434">
          <p15:clr>
            <a:srgbClr val="FBAE40"/>
          </p15:clr>
        </p15:guide>
        <p15:guide id="22" orient="horz" pos="2251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/>
          <p:cNvSpPr txBox="1"/>
          <p:nvPr/>
        </p:nvSpPr>
        <p:spPr>
          <a:xfrm>
            <a:off x="294825" y="3198168"/>
            <a:ext cx="531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gradFill flip="none" rotWithShape="1"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  <a:tileRect/>
                </a:gradFill>
                <a:latin typeface="+mn-lt"/>
                <a:cs typeface="Segoe UI" panose="020B0502040204020203" pitchFamily="34" charset="0"/>
              </a:rPr>
              <a:t>Happiest People · Happiest Customers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94825" y="5531019"/>
            <a:ext cx="64579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  <a:t>India   |   United States   |   United Kingdom   |  Canada  |  Australia   |   Dubai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713791" y="152954"/>
            <a:ext cx="1480457" cy="1018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0"/>
          <a:stretch/>
        </p:blipFill>
        <p:spPr>
          <a:xfrm flipH="1">
            <a:off x="0" y="-3752"/>
            <a:ext cx="5892461" cy="15836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21" y="-295275"/>
            <a:ext cx="7448550" cy="7448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2" t="58874" r="50591" b="39954"/>
          <a:stretch/>
        </p:blipFill>
        <p:spPr>
          <a:xfrm>
            <a:off x="8376443" y="4256046"/>
            <a:ext cx="565149" cy="8735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94825" y="4226042"/>
            <a:ext cx="4140200" cy="443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presenter’s email address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94825" y="4691010"/>
            <a:ext cx="4140200" cy="44394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presenter’s Phone / Twitter ID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7" y="998269"/>
            <a:ext cx="2288696" cy="8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52">
          <p15:clr>
            <a:srgbClr val="FBAE40"/>
          </p15:clr>
        </p15:guide>
        <p15:guide id="7" orient="horz" pos="2523">
          <p15:clr>
            <a:srgbClr val="FBAE40"/>
          </p15:clr>
        </p15:guide>
        <p15:guide id="8" orient="horz" pos="3045">
          <p15:clr>
            <a:srgbClr val="FBAE40"/>
          </p15:clr>
        </p15:guide>
        <p15:guide id="9" pos="1050">
          <p15:clr>
            <a:srgbClr val="FBAE40"/>
          </p15:clr>
        </p15:guide>
        <p15:guide id="10" pos="2112">
          <p15:clr>
            <a:srgbClr val="FBAE40"/>
          </p15:clr>
        </p15:guide>
        <p15:guide id="11" pos="2366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76200"/>
            <a:ext cx="9753599" cy="933450"/>
          </a:xfrm>
        </p:spPr>
        <p:txBody>
          <a:bodyPr anchor="ctr">
            <a:noAutofit/>
          </a:bodyPr>
          <a:lstStyle>
            <a:lvl1pPr marL="0" indent="0">
              <a:buNone/>
              <a:defRPr sz="3200" baseline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add slide title (limit it to 1 line only)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07100"/>
            <a:ext cx="12192000" cy="85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76200"/>
            <a:ext cx="9753599" cy="933450"/>
          </a:xfrm>
        </p:spPr>
        <p:txBody>
          <a:bodyPr anchor="ctr">
            <a:noAutofit/>
          </a:bodyPr>
          <a:lstStyle>
            <a:lvl1pPr marL="0" indent="0">
              <a:buNone/>
              <a:defRPr sz="3200" baseline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add slide title (limit it to 1 line only)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100"/>
            <a:ext cx="12192000" cy="850900"/>
          </a:xfrm>
          <a:prstGeom prst="rect">
            <a:avLst/>
          </a:prstGeom>
        </p:spPr>
      </p:pic>
      <p:sp>
        <p:nvSpPr>
          <p:cNvPr id="129" name="Content Placeholder 84"/>
          <p:cNvSpPr>
            <a:spLocks noGrp="1"/>
          </p:cNvSpPr>
          <p:nvPr>
            <p:ph sz="quarter" idx="20"/>
          </p:nvPr>
        </p:nvSpPr>
        <p:spPr>
          <a:xfrm>
            <a:off x="381000" y="1219200"/>
            <a:ext cx="11429999" cy="504916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76200"/>
            <a:ext cx="9753599" cy="933450"/>
          </a:xfrm>
        </p:spPr>
        <p:txBody>
          <a:bodyPr anchor="ctr">
            <a:noAutofit/>
          </a:bodyPr>
          <a:lstStyle>
            <a:lvl1pPr marL="0" indent="0">
              <a:buNone/>
              <a:defRPr sz="3200" baseline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add slide title (limit it to 1 line only)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100"/>
            <a:ext cx="12192000" cy="85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190046"/>
            <a:ext cx="9753599" cy="559646"/>
          </a:xfrm>
        </p:spPr>
        <p:txBody>
          <a:bodyPr anchor="b">
            <a:noAutofit/>
          </a:bodyPr>
          <a:lstStyle>
            <a:lvl1pPr marL="0" indent="0">
              <a:buNone/>
              <a:defRPr sz="3200" baseline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2pPr>
            <a:lvl3pPr marL="9144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3pPr>
            <a:lvl4pPr marL="13716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4pPr>
            <a:lvl5pPr marL="1828800" indent="0">
              <a:buNone/>
              <a:defRPr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</a:defRPr>
            </a:lvl5pPr>
          </a:lstStyle>
          <a:p>
            <a:pPr lvl="0"/>
            <a:r>
              <a:rPr lang="en-US"/>
              <a:t>Click to add slide title (limit it to 1 line only)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100"/>
            <a:ext cx="12192000" cy="850900"/>
          </a:xfrm>
          <a:prstGeom prst="rect">
            <a:avLst/>
          </a:prstGeom>
        </p:spPr>
      </p:pic>
      <p:sp>
        <p:nvSpPr>
          <p:cNvPr id="71" name="Text Placeholder 71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657426"/>
            <a:ext cx="9753599" cy="457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here to add subtitle if any</a:t>
            </a:r>
          </a:p>
        </p:txBody>
      </p:sp>
      <p:sp>
        <p:nvSpPr>
          <p:cNvPr id="129" name="Content Placeholder 84"/>
          <p:cNvSpPr>
            <a:spLocks noGrp="1"/>
          </p:cNvSpPr>
          <p:nvPr>
            <p:ph sz="quarter" idx="20"/>
          </p:nvPr>
        </p:nvSpPr>
        <p:spPr>
          <a:xfrm>
            <a:off x="381000" y="1219200"/>
            <a:ext cx="11429999" cy="504916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100"/>
            <a:ext cx="12192000" cy="85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2ADF02F0-7A45-4BFB-A264-947079AA9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3408">
          <p15:clr>
            <a:srgbClr val="FBAE40"/>
          </p15:clr>
        </p15:guide>
        <p15:guide id="12" pos="4224">
          <p15:clr>
            <a:srgbClr val="FBAE40"/>
          </p15:clr>
        </p15:guide>
        <p15:guide id="13" pos="5280">
          <p15:clr>
            <a:srgbClr val="FBAE40"/>
          </p15:clr>
        </p15:guide>
        <p15:guide id="14" pos="6384">
          <p15:clr>
            <a:srgbClr val="FBAE40"/>
          </p15:clr>
        </p15:guide>
        <p15:guide id="15" pos="6624">
          <p15:clr>
            <a:srgbClr val="FBAE40"/>
          </p15:clr>
        </p15:guide>
        <p15:guide id="16" pos="1296">
          <p15:clr>
            <a:srgbClr val="FBAE40"/>
          </p15:clr>
        </p15:guide>
        <p15:guide id="17" pos="3168">
          <p15:clr>
            <a:srgbClr val="FBAE40"/>
          </p15:clr>
        </p15:guide>
        <p15:guide id="18" pos="4464">
          <p15:clr>
            <a:srgbClr val="FBAE40"/>
          </p15:clr>
        </p15:guide>
        <p15:guide id="19" pos="5520">
          <p15:clr>
            <a:srgbClr val="FBAE40"/>
          </p15:clr>
        </p15:guide>
        <p15:guide id="20" orient="horz" pos="1392">
          <p15:clr>
            <a:srgbClr val="FBAE40"/>
          </p15:clr>
        </p15:guide>
        <p15:guide id="21" orient="horz" pos="2256">
          <p15:clr>
            <a:srgbClr val="FBAE40"/>
          </p15:clr>
        </p15:guide>
        <p15:guide id="22" orient="horz" pos="3312">
          <p15:clr>
            <a:srgbClr val="FBAE40"/>
          </p15:clr>
        </p15:guide>
        <p15:guide id="23" pos="236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79413" y="1219200"/>
            <a:ext cx="56155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379413" y="1905000"/>
            <a:ext cx="5615542" cy="4343400"/>
          </a:xfrm>
        </p:spPr>
        <p:txBody>
          <a:bodyPr/>
          <a:lstStyle>
            <a:lvl1pPr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3" y="1219200"/>
            <a:ext cx="5617659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0">
                <a:gradFill>
                  <a:gsLst>
                    <a:gs pos="0">
                      <a:srgbClr val="3DB44A"/>
                    </a:gs>
                    <a:gs pos="33000">
                      <a:srgbClr val="3DB44A"/>
                    </a:gs>
                    <a:gs pos="100000">
                      <a:srgbClr val="29B9CD"/>
                    </a:gs>
                  </a:gsLst>
                  <a:lin ang="2700000" scaled="1"/>
                </a:gra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1753" y="1905000"/>
            <a:ext cx="5617659" cy="4343400"/>
          </a:xfrm>
        </p:spPr>
        <p:txBody>
          <a:bodyPr/>
          <a:lstStyle>
            <a:lvl1pPr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18052" y="117475"/>
            <a:ext cx="9816548" cy="87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68"/>
          <p:cNvSpPr>
            <a:spLocks noGrp="1"/>
          </p:cNvSpPr>
          <p:nvPr>
            <p:ph type="sldNum" sz="quarter" idx="10"/>
          </p:nvPr>
        </p:nvSpPr>
        <p:spPr>
          <a:xfrm>
            <a:off x="6856751" y="63902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02F0-7A45-4BFB-A264-947079AA9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43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79512" y="4690418"/>
            <a:ext cx="11432977" cy="872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675250" y="1066801"/>
            <a:ext cx="8841501" cy="36607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512" y="5562600"/>
            <a:ext cx="11432977" cy="6858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68"/>
          <p:cNvSpPr>
            <a:spLocks noGrp="1"/>
          </p:cNvSpPr>
          <p:nvPr>
            <p:ph type="sldNum" sz="quarter" idx="4"/>
          </p:nvPr>
        </p:nvSpPr>
        <p:spPr>
          <a:xfrm>
            <a:off x="6856751" y="63902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02F0-7A45-4BFB-A264-947079AA9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43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3038928"/>
            <a:ext cx="4400550" cy="283005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0" y="2842986"/>
            <a:ext cx="931162" cy="25200"/>
          </a:xfrm>
          <a:prstGeom prst="rect">
            <a:avLst/>
          </a:prstGeom>
          <a:gradFill flip="none" rotWithShape="1">
            <a:gsLst>
              <a:gs pos="100000">
                <a:srgbClr val="FBE500"/>
              </a:gs>
              <a:gs pos="14000">
                <a:srgbClr val="3EB44A"/>
              </a:gs>
              <a:gs pos="0">
                <a:srgbClr val="0495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638629"/>
            <a:ext cx="1480457" cy="1018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371475" y="457200"/>
            <a:ext cx="4400550" cy="221504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234">
          <p15:clr>
            <a:srgbClr val="FBAE40"/>
          </p15:clr>
        </p15:guide>
        <p15:guide id="3" pos="7440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orient="horz" pos="1632">
          <p15:clr>
            <a:srgbClr val="FBAE40"/>
          </p15:clr>
        </p15:guide>
        <p15:guide id="6" orient="horz" pos="3936">
          <p15:clr>
            <a:srgbClr val="FBAE40"/>
          </p15:clr>
        </p15:guide>
        <p15:guide id="7" orient="horz" pos="2496">
          <p15:clr>
            <a:srgbClr val="FBAE40"/>
          </p15:clr>
        </p15:guide>
        <p15:guide id="8" orient="horz" pos="3072">
          <p15:clr>
            <a:srgbClr val="FBAE40"/>
          </p15:clr>
        </p15:guide>
        <p15:guide id="9" pos="1056">
          <p15:clr>
            <a:srgbClr val="FBAE40"/>
          </p15:clr>
        </p15:guide>
        <p15:guide id="10" pos="2112">
          <p15:clr>
            <a:srgbClr val="FBAE40"/>
          </p15:clr>
        </p15:guide>
        <p15:guide id="11" pos="2352">
          <p15:clr>
            <a:srgbClr val="FBAE40"/>
          </p15:clr>
        </p15:guide>
        <p15:guide id="12" pos="3408">
          <p15:clr>
            <a:srgbClr val="FBAE40"/>
          </p15:clr>
        </p15:guide>
        <p15:guide id="13" pos="4224">
          <p15:clr>
            <a:srgbClr val="FBAE40"/>
          </p15:clr>
        </p15:guide>
        <p15:guide id="14" pos="5280">
          <p15:clr>
            <a:srgbClr val="FBAE40"/>
          </p15:clr>
        </p15:guide>
        <p15:guide id="15" pos="6384">
          <p15:clr>
            <a:srgbClr val="FBAE40"/>
          </p15:clr>
        </p15:guide>
        <p15:guide id="16" pos="6624">
          <p15:clr>
            <a:srgbClr val="FBAE40"/>
          </p15:clr>
        </p15:guide>
        <p15:guide id="17" pos="1296">
          <p15:clr>
            <a:srgbClr val="FBAE40"/>
          </p15:clr>
        </p15:guide>
        <p15:guide id="18" pos="3168">
          <p15:clr>
            <a:srgbClr val="FBAE40"/>
          </p15:clr>
        </p15:guide>
        <p15:guide id="19" pos="4464">
          <p15:clr>
            <a:srgbClr val="FBAE40"/>
          </p15:clr>
        </p15:guide>
        <p15:guide id="20" pos="5520">
          <p15:clr>
            <a:srgbClr val="FBAE40"/>
          </p15:clr>
        </p15:guide>
        <p15:guide id="21" orient="horz" pos="1392">
          <p15:clr>
            <a:srgbClr val="FBAE40"/>
          </p15:clr>
        </p15:guide>
        <p15:guide id="22" orient="horz" pos="2256">
          <p15:clr>
            <a:srgbClr val="FBAE40"/>
          </p15:clr>
        </p15:guide>
        <p15:guide id="23" orient="horz" pos="33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83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8052" y="117475"/>
            <a:ext cx="9643804" cy="87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052" y="1234006"/>
            <a:ext cx="11534900" cy="4942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42400" y="6447370"/>
            <a:ext cx="284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rPr>
              <a:t>Confidential – www.happiestminds.com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0" y="1066800"/>
            <a:ext cx="931162" cy="25200"/>
          </a:xfrm>
          <a:prstGeom prst="rect">
            <a:avLst/>
          </a:prstGeom>
          <a:gradFill flip="none" rotWithShape="1">
            <a:gsLst>
              <a:gs pos="100000">
                <a:srgbClr val="FBE500"/>
              </a:gs>
              <a:gs pos="14000">
                <a:srgbClr val="3EB44A"/>
              </a:gs>
              <a:gs pos="0">
                <a:srgbClr val="0495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Slide Number Placeholder 168"/>
          <p:cNvSpPr>
            <a:spLocks noGrp="1"/>
          </p:cNvSpPr>
          <p:nvPr>
            <p:ph type="sldNum" sz="quarter" idx="4"/>
          </p:nvPr>
        </p:nvSpPr>
        <p:spPr>
          <a:xfrm>
            <a:off x="6856751" y="63902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02F0-7A45-4BFB-A264-947079AA91A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644581" y="-361950"/>
            <a:ext cx="10826638" cy="177800"/>
            <a:chOff x="936232" y="-361950"/>
            <a:chExt cx="10826638" cy="1778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936232" y="-361950"/>
              <a:ext cx="5184775" cy="177800"/>
              <a:chOff x="3454400" y="3181350"/>
              <a:chExt cx="5184775" cy="177800"/>
            </a:xfrm>
          </p:grpSpPr>
          <p:sp>
            <p:nvSpPr>
              <p:cNvPr id="182" name="Rectangle 181"/>
              <p:cNvSpPr/>
              <p:nvPr/>
            </p:nvSpPr>
            <p:spPr>
              <a:xfrm>
                <a:off x="3454400" y="3181350"/>
                <a:ext cx="177800" cy="177800"/>
              </a:xfrm>
              <a:prstGeom prst="rect">
                <a:avLst/>
              </a:prstGeom>
              <a:solidFill>
                <a:srgbClr val="FE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461375" y="3181350"/>
                <a:ext cx="177800" cy="177800"/>
              </a:xfrm>
              <a:prstGeom prst="rect">
                <a:avLst/>
              </a:prstGeom>
              <a:solidFill>
                <a:srgbClr val="3EB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5957888" y="3181350"/>
                <a:ext cx="177800" cy="177800"/>
              </a:xfrm>
              <a:prstGeom prst="rect">
                <a:avLst/>
              </a:prstGeom>
              <a:solidFill>
                <a:srgbClr val="08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4706144" y="3181350"/>
                <a:ext cx="177800" cy="177800"/>
              </a:xfrm>
              <a:prstGeom prst="rect">
                <a:avLst/>
              </a:prstGeom>
              <a:solidFill>
                <a:srgbClr val="8AC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7209632" y="3181350"/>
                <a:ext cx="177800" cy="177800"/>
              </a:xfrm>
              <a:prstGeom prst="rect">
                <a:avLst/>
              </a:prstGeom>
              <a:solidFill>
                <a:srgbClr val="33AD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080271" y="3181350"/>
                <a:ext cx="177800" cy="177800"/>
              </a:xfrm>
              <a:prstGeom prst="rect">
                <a:avLst/>
              </a:prstGeom>
              <a:solidFill>
                <a:srgbClr val="BFE4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5332014" y="3181350"/>
                <a:ext cx="177800" cy="177800"/>
              </a:xfrm>
              <a:prstGeom prst="rect">
                <a:avLst/>
              </a:prstGeom>
              <a:solidFill>
                <a:srgbClr val="45B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590107" y="3181350"/>
                <a:ext cx="177800" cy="177800"/>
              </a:xfrm>
              <a:prstGeom prst="rect">
                <a:avLst/>
              </a:prstGeom>
              <a:solidFill>
                <a:srgbClr val="1CA1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7829157" y="3181350"/>
                <a:ext cx="177800" cy="177800"/>
              </a:xfrm>
              <a:prstGeom prst="rect">
                <a:avLst/>
              </a:prstGeom>
              <a:solidFill>
                <a:srgbClr val="3EB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6578095" y="-361950"/>
              <a:ext cx="5184775" cy="177800"/>
              <a:chOff x="3454400" y="4876800"/>
              <a:chExt cx="5184775" cy="177800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3454400" y="4876800"/>
                <a:ext cx="177800" cy="177800"/>
              </a:xfrm>
              <a:prstGeom prst="rect">
                <a:avLst/>
              </a:prstGeom>
              <a:solidFill>
                <a:srgbClr val="0100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461375" y="4876800"/>
                <a:ext cx="177800" cy="177800"/>
              </a:xfrm>
              <a:prstGeom prst="rect">
                <a:avLst/>
              </a:prstGeom>
              <a:solidFill>
                <a:srgbClr val="C14C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957888" y="4876800"/>
                <a:ext cx="177800" cy="177800"/>
              </a:xfrm>
              <a:prstGeom prst="rect">
                <a:avLst/>
              </a:prstGeom>
              <a:solidFill>
                <a:srgbClr val="F76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706144" y="4876800"/>
                <a:ext cx="177800" cy="177800"/>
              </a:xfrm>
              <a:prstGeom prst="rect">
                <a:avLst/>
              </a:prstGeom>
              <a:solidFill>
                <a:srgbClr val="471E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209632" y="4876800"/>
                <a:ext cx="177800" cy="177800"/>
              </a:xfrm>
              <a:prstGeom prst="rect">
                <a:avLst/>
              </a:prstGeom>
              <a:solidFill>
                <a:srgbClr val="CD52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4080271" y="4876800"/>
                <a:ext cx="177800" cy="177800"/>
              </a:xfrm>
              <a:prstGeom prst="rect">
                <a:avLst/>
              </a:prstGeom>
              <a:solidFill>
                <a:srgbClr val="2610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5332014" y="4876800"/>
                <a:ext cx="177800" cy="177800"/>
              </a:xfrm>
              <a:prstGeom prst="rect">
                <a:avLst/>
              </a:prstGeom>
              <a:solidFill>
                <a:srgbClr val="8E3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590107" y="4876800"/>
                <a:ext cx="177800" cy="177800"/>
              </a:xfrm>
              <a:prstGeom prst="rect">
                <a:avLst/>
              </a:prstGeom>
              <a:solidFill>
                <a:srgbClr val="E15D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829157" y="4876800"/>
                <a:ext cx="177800" cy="177800"/>
              </a:xfrm>
              <a:prstGeom prst="rect">
                <a:avLst/>
              </a:prstGeom>
              <a:solidFill>
                <a:srgbClr val="C14C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1" name="Rectangle 190"/>
          <p:cNvSpPr/>
          <p:nvPr/>
        </p:nvSpPr>
        <p:spPr>
          <a:xfrm>
            <a:off x="318052" y="7176773"/>
            <a:ext cx="5552963" cy="165415"/>
          </a:xfrm>
          <a:prstGeom prst="rect">
            <a:avLst/>
          </a:prstGeom>
          <a:gradFill flip="none" rotWithShape="1">
            <a:gsLst>
              <a:gs pos="0">
                <a:srgbClr val="C14CB5"/>
              </a:gs>
              <a:gs pos="33000">
                <a:srgbClr val="CB51A8"/>
              </a:gs>
              <a:gs pos="69000">
                <a:srgbClr val="E45F85"/>
              </a:gs>
              <a:gs pos="100000">
                <a:srgbClr val="F86A6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6321664" y="7176773"/>
            <a:ext cx="5552963" cy="165415"/>
          </a:xfrm>
          <a:prstGeom prst="rect">
            <a:avLst/>
          </a:prstGeom>
          <a:gradFill flip="none" rotWithShape="1">
            <a:gsLst>
              <a:gs pos="0">
                <a:srgbClr val="FEFF00"/>
              </a:gs>
              <a:gs pos="33000">
                <a:srgbClr val="33AD58"/>
              </a:gs>
              <a:gs pos="61000">
                <a:srgbClr val="3EB34A"/>
              </a:gs>
              <a:gs pos="91000">
                <a:srgbClr val="08969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5"/>
          <p:cNvSpPr>
            <a:spLocks noEditPoints="1"/>
          </p:cNvSpPr>
          <p:nvPr/>
        </p:nvSpPr>
        <p:spPr bwMode="auto">
          <a:xfrm flipV="1">
            <a:off x="0" y="6253634"/>
            <a:ext cx="12193588" cy="606425"/>
          </a:xfrm>
          <a:custGeom>
            <a:avLst/>
            <a:gdLst>
              <a:gd name="T0" fmla="*/ 5228 w 7672"/>
              <a:gd name="T1" fmla="*/ 92 h 378"/>
              <a:gd name="T2" fmla="*/ 4860 w 7672"/>
              <a:gd name="T3" fmla="*/ 92 h 378"/>
              <a:gd name="T4" fmla="*/ 4980 w 7672"/>
              <a:gd name="T5" fmla="*/ 0 h 378"/>
              <a:gd name="T6" fmla="*/ 5569 w 7672"/>
              <a:gd name="T7" fmla="*/ 0 h 378"/>
              <a:gd name="T8" fmla="*/ 5689 w 7672"/>
              <a:gd name="T9" fmla="*/ 92 h 378"/>
              <a:gd name="T10" fmla="*/ 5368 w 7672"/>
              <a:gd name="T11" fmla="*/ 92 h 378"/>
              <a:gd name="T12" fmla="*/ 5481 w 7672"/>
              <a:gd name="T13" fmla="*/ 92 h 378"/>
              <a:gd name="T14" fmla="*/ 4078 w 7672"/>
              <a:gd name="T15" fmla="*/ 0 h 378"/>
              <a:gd name="T16" fmla="*/ 4247 w 7672"/>
              <a:gd name="T17" fmla="*/ 0 h 378"/>
              <a:gd name="T18" fmla="*/ 3886 w 7672"/>
              <a:gd name="T19" fmla="*/ 92 h 378"/>
              <a:gd name="T20" fmla="*/ 3946 w 7672"/>
              <a:gd name="T21" fmla="*/ 92 h 378"/>
              <a:gd name="T22" fmla="*/ 4659 w 7672"/>
              <a:gd name="T23" fmla="*/ 92 h 378"/>
              <a:gd name="T24" fmla="*/ 4759 w 7672"/>
              <a:gd name="T25" fmla="*/ 0 h 378"/>
              <a:gd name="T26" fmla="*/ 4367 w 7672"/>
              <a:gd name="T27" fmla="*/ 0 h 378"/>
              <a:gd name="T28" fmla="*/ 4467 w 7672"/>
              <a:gd name="T29" fmla="*/ 92 h 378"/>
              <a:gd name="T30" fmla="*/ 7051 w 7672"/>
              <a:gd name="T31" fmla="*/ 92 h 378"/>
              <a:gd name="T32" fmla="*/ 7143 w 7672"/>
              <a:gd name="T33" fmla="*/ 92 h 378"/>
              <a:gd name="T34" fmla="*/ 6803 w 7672"/>
              <a:gd name="T35" fmla="*/ 0 h 378"/>
              <a:gd name="T36" fmla="*/ 6831 w 7672"/>
              <a:gd name="T37" fmla="*/ 0 h 378"/>
              <a:gd name="T38" fmla="*/ 7552 w 7672"/>
              <a:gd name="T39" fmla="*/ 25 h 378"/>
              <a:gd name="T40" fmla="*/ 6711 w 7672"/>
              <a:gd name="T41" fmla="*/ 92 h 378"/>
              <a:gd name="T42" fmla="*/ 7211 w 7672"/>
              <a:gd name="T43" fmla="*/ 92 h 378"/>
              <a:gd name="T44" fmla="*/ 7323 w 7672"/>
              <a:gd name="T45" fmla="*/ 92 h 378"/>
              <a:gd name="T46" fmla="*/ 6101 w 7672"/>
              <a:gd name="T47" fmla="*/ 0 h 378"/>
              <a:gd name="T48" fmla="*/ 6130 w 7672"/>
              <a:gd name="T49" fmla="*/ 0 h 378"/>
              <a:gd name="T50" fmla="*/ 5849 w 7672"/>
              <a:gd name="T51" fmla="*/ 92 h 378"/>
              <a:gd name="T52" fmla="*/ 5889 w 7672"/>
              <a:gd name="T53" fmla="*/ 92 h 378"/>
              <a:gd name="T54" fmla="*/ 6502 w 7672"/>
              <a:gd name="T55" fmla="*/ 92 h 378"/>
              <a:gd name="T56" fmla="*/ 6622 w 7672"/>
              <a:gd name="T57" fmla="*/ 0 h 378"/>
              <a:gd name="T58" fmla="*/ 6250 w 7672"/>
              <a:gd name="T59" fmla="*/ 0 h 378"/>
              <a:gd name="T60" fmla="*/ 6370 w 7672"/>
              <a:gd name="T61" fmla="*/ 92 h 378"/>
              <a:gd name="T62" fmla="*/ 1162 w 7672"/>
              <a:gd name="T63" fmla="*/ 92 h 378"/>
              <a:gd name="T64" fmla="*/ 1374 w 7672"/>
              <a:gd name="T65" fmla="*/ 92 h 378"/>
              <a:gd name="T66" fmla="*/ 1054 w 7672"/>
              <a:gd name="T67" fmla="*/ 0 h 378"/>
              <a:gd name="T68" fmla="*/ 1563 w 7672"/>
              <a:gd name="T69" fmla="*/ 0 h 378"/>
              <a:gd name="T70" fmla="*/ 1803 w 7672"/>
              <a:gd name="T71" fmla="*/ 92 h 378"/>
              <a:gd name="T72" fmla="*/ 1402 w 7672"/>
              <a:gd name="T73" fmla="*/ 92 h 378"/>
              <a:gd name="T74" fmla="*/ 1534 w 7672"/>
              <a:gd name="T75" fmla="*/ 92 h 378"/>
              <a:gd name="T76" fmla="*/ 272 w 7672"/>
              <a:gd name="T77" fmla="*/ 0 h 378"/>
              <a:gd name="T78" fmla="*/ 321 w 7672"/>
              <a:gd name="T79" fmla="*/ 0 h 378"/>
              <a:gd name="T80" fmla="*/ 421 w 7672"/>
              <a:gd name="T81" fmla="*/ 92 h 378"/>
              <a:gd name="T82" fmla="*/ 172 w 7672"/>
              <a:gd name="T83" fmla="*/ 92 h 378"/>
              <a:gd name="T84" fmla="*/ 753 w 7672"/>
              <a:gd name="T85" fmla="*/ 0 h 378"/>
              <a:gd name="T86" fmla="*/ 861 w 7672"/>
              <a:gd name="T87" fmla="*/ 0 h 378"/>
              <a:gd name="T88" fmla="*/ 521 w 7672"/>
              <a:gd name="T89" fmla="*/ 92 h 378"/>
              <a:gd name="T90" fmla="*/ 641 w 7672"/>
              <a:gd name="T91" fmla="*/ 92 h 378"/>
              <a:gd name="T92" fmla="*/ 1895 w 7672"/>
              <a:gd name="T93" fmla="*/ 92 h 378"/>
              <a:gd name="T94" fmla="*/ 3217 w 7672"/>
              <a:gd name="T95" fmla="*/ 0 h 378"/>
              <a:gd name="T96" fmla="*/ 2925 w 7672"/>
              <a:gd name="T97" fmla="*/ 0 h 378"/>
              <a:gd name="T98" fmla="*/ 2985 w 7672"/>
              <a:gd name="T99" fmla="*/ 92 h 378"/>
              <a:gd name="T100" fmla="*/ 3626 w 7672"/>
              <a:gd name="T101" fmla="*/ 92 h 378"/>
              <a:gd name="T102" fmla="*/ 3758 w 7672"/>
              <a:gd name="T103" fmla="*/ 92 h 378"/>
              <a:gd name="T104" fmla="*/ 3357 w 7672"/>
              <a:gd name="T105" fmla="*/ 0 h 378"/>
              <a:gd name="T106" fmla="*/ 3506 w 7672"/>
              <a:gd name="T107" fmla="*/ 0 h 378"/>
              <a:gd name="T108" fmla="*/ 2143 w 7672"/>
              <a:gd name="T109" fmla="*/ 92 h 378"/>
              <a:gd name="T110" fmla="*/ 2264 w 7672"/>
              <a:gd name="T111" fmla="*/ 92 h 378"/>
              <a:gd name="T112" fmla="*/ 1915 w 7672"/>
              <a:gd name="T113" fmla="*/ 92 h 378"/>
              <a:gd name="T114" fmla="*/ 2055 w 7672"/>
              <a:gd name="T115" fmla="*/ 0 h 378"/>
              <a:gd name="T116" fmla="*/ 2644 w 7672"/>
              <a:gd name="T117" fmla="*/ 0 h 378"/>
              <a:gd name="T118" fmla="*/ 2744 w 7672"/>
              <a:gd name="T119" fmla="*/ 92 h 378"/>
              <a:gd name="T120" fmla="*/ 2524 w 7672"/>
              <a:gd name="T121" fmla="*/ 92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72" h="378">
                <a:moveTo>
                  <a:pt x="5128" y="92"/>
                </a:moveTo>
                <a:cubicBezTo>
                  <a:pt x="5140" y="92"/>
                  <a:pt x="5140" y="92"/>
                  <a:pt x="5140" y="92"/>
                </a:cubicBezTo>
                <a:cubicBezTo>
                  <a:pt x="5140" y="0"/>
                  <a:pt x="5140" y="0"/>
                  <a:pt x="5140" y="0"/>
                </a:cubicBezTo>
                <a:cubicBezTo>
                  <a:pt x="5128" y="0"/>
                  <a:pt x="5128" y="0"/>
                  <a:pt x="5128" y="0"/>
                </a:cubicBezTo>
                <a:lnTo>
                  <a:pt x="5128" y="92"/>
                </a:lnTo>
                <a:close/>
                <a:moveTo>
                  <a:pt x="5088" y="92"/>
                </a:moveTo>
                <a:cubicBezTo>
                  <a:pt x="5100" y="92"/>
                  <a:pt x="5100" y="92"/>
                  <a:pt x="5100" y="92"/>
                </a:cubicBezTo>
                <a:cubicBezTo>
                  <a:pt x="5100" y="0"/>
                  <a:pt x="5100" y="0"/>
                  <a:pt x="5100" y="0"/>
                </a:cubicBezTo>
                <a:cubicBezTo>
                  <a:pt x="5088" y="0"/>
                  <a:pt x="5088" y="0"/>
                  <a:pt x="5088" y="0"/>
                </a:cubicBezTo>
                <a:lnTo>
                  <a:pt x="5088" y="92"/>
                </a:lnTo>
                <a:close/>
                <a:moveTo>
                  <a:pt x="5108" y="92"/>
                </a:moveTo>
                <a:cubicBezTo>
                  <a:pt x="5120" y="92"/>
                  <a:pt x="5120" y="92"/>
                  <a:pt x="5120" y="92"/>
                </a:cubicBezTo>
                <a:cubicBezTo>
                  <a:pt x="5120" y="0"/>
                  <a:pt x="5120" y="0"/>
                  <a:pt x="5120" y="0"/>
                </a:cubicBezTo>
                <a:cubicBezTo>
                  <a:pt x="5108" y="0"/>
                  <a:pt x="5108" y="0"/>
                  <a:pt x="5108" y="0"/>
                </a:cubicBezTo>
                <a:lnTo>
                  <a:pt x="5108" y="92"/>
                </a:lnTo>
                <a:close/>
                <a:moveTo>
                  <a:pt x="4788" y="92"/>
                </a:moveTo>
                <a:cubicBezTo>
                  <a:pt x="4799" y="92"/>
                  <a:pt x="4799" y="92"/>
                  <a:pt x="4799" y="92"/>
                </a:cubicBezTo>
                <a:cubicBezTo>
                  <a:pt x="4799" y="0"/>
                  <a:pt x="4799" y="0"/>
                  <a:pt x="4799" y="0"/>
                </a:cubicBezTo>
                <a:cubicBezTo>
                  <a:pt x="4788" y="0"/>
                  <a:pt x="4788" y="0"/>
                  <a:pt x="4788" y="0"/>
                </a:cubicBezTo>
                <a:lnTo>
                  <a:pt x="4788" y="92"/>
                </a:lnTo>
                <a:close/>
                <a:moveTo>
                  <a:pt x="5068" y="92"/>
                </a:moveTo>
                <a:cubicBezTo>
                  <a:pt x="5080" y="92"/>
                  <a:pt x="5080" y="92"/>
                  <a:pt x="5080" y="92"/>
                </a:cubicBezTo>
                <a:cubicBezTo>
                  <a:pt x="5080" y="0"/>
                  <a:pt x="5080" y="0"/>
                  <a:pt x="5080" y="0"/>
                </a:cubicBezTo>
                <a:cubicBezTo>
                  <a:pt x="5068" y="0"/>
                  <a:pt x="5068" y="0"/>
                  <a:pt x="5068" y="0"/>
                </a:cubicBezTo>
                <a:lnTo>
                  <a:pt x="5068" y="92"/>
                </a:lnTo>
                <a:close/>
                <a:moveTo>
                  <a:pt x="5208" y="92"/>
                </a:moveTo>
                <a:cubicBezTo>
                  <a:pt x="5220" y="92"/>
                  <a:pt x="5220" y="92"/>
                  <a:pt x="5220" y="92"/>
                </a:cubicBezTo>
                <a:cubicBezTo>
                  <a:pt x="5220" y="0"/>
                  <a:pt x="5220" y="0"/>
                  <a:pt x="5220" y="0"/>
                </a:cubicBezTo>
                <a:cubicBezTo>
                  <a:pt x="5208" y="0"/>
                  <a:pt x="5208" y="0"/>
                  <a:pt x="5208" y="0"/>
                </a:cubicBezTo>
                <a:lnTo>
                  <a:pt x="5208" y="92"/>
                </a:lnTo>
                <a:close/>
                <a:moveTo>
                  <a:pt x="5228" y="92"/>
                </a:moveTo>
                <a:cubicBezTo>
                  <a:pt x="5240" y="92"/>
                  <a:pt x="5240" y="92"/>
                  <a:pt x="5240" y="92"/>
                </a:cubicBezTo>
                <a:cubicBezTo>
                  <a:pt x="5240" y="0"/>
                  <a:pt x="5240" y="0"/>
                  <a:pt x="5240" y="0"/>
                </a:cubicBezTo>
                <a:cubicBezTo>
                  <a:pt x="5228" y="0"/>
                  <a:pt x="5228" y="0"/>
                  <a:pt x="5228" y="0"/>
                </a:cubicBezTo>
                <a:lnTo>
                  <a:pt x="5228" y="92"/>
                </a:lnTo>
                <a:close/>
                <a:moveTo>
                  <a:pt x="5028" y="92"/>
                </a:moveTo>
                <a:cubicBezTo>
                  <a:pt x="5040" y="92"/>
                  <a:pt x="5040" y="92"/>
                  <a:pt x="5040" y="92"/>
                </a:cubicBezTo>
                <a:cubicBezTo>
                  <a:pt x="5040" y="0"/>
                  <a:pt x="5040" y="0"/>
                  <a:pt x="5040" y="0"/>
                </a:cubicBezTo>
                <a:cubicBezTo>
                  <a:pt x="5028" y="0"/>
                  <a:pt x="5028" y="0"/>
                  <a:pt x="5028" y="0"/>
                </a:cubicBezTo>
                <a:lnTo>
                  <a:pt x="5028" y="92"/>
                </a:lnTo>
                <a:close/>
                <a:moveTo>
                  <a:pt x="5188" y="92"/>
                </a:moveTo>
                <a:cubicBezTo>
                  <a:pt x="5200" y="92"/>
                  <a:pt x="5200" y="92"/>
                  <a:pt x="5200" y="92"/>
                </a:cubicBezTo>
                <a:cubicBezTo>
                  <a:pt x="5200" y="0"/>
                  <a:pt x="5200" y="0"/>
                  <a:pt x="5200" y="0"/>
                </a:cubicBezTo>
                <a:cubicBezTo>
                  <a:pt x="5188" y="0"/>
                  <a:pt x="5188" y="0"/>
                  <a:pt x="5188" y="0"/>
                </a:cubicBezTo>
                <a:lnTo>
                  <a:pt x="5188" y="92"/>
                </a:lnTo>
                <a:close/>
                <a:moveTo>
                  <a:pt x="5168" y="92"/>
                </a:moveTo>
                <a:cubicBezTo>
                  <a:pt x="5180" y="92"/>
                  <a:pt x="5180" y="92"/>
                  <a:pt x="5180" y="92"/>
                </a:cubicBezTo>
                <a:cubicBezTo>
                  <a:pt x="5180" y="0"/>
                  <a:pt x="5180" y="0"/>
                  <a:pt x="5180" y="0"/>
                </a:cubicBezTo>
                <a:cubicBezTo>
                  <a:pt x="5168" y="0"/>
                  <a:pt x="5168" y="0"/>
                  <a:pt x="5168" y="0"/>
                </a:cubicBezTo>
                <a:lnTo>
                  <a:pt x="5168" y="92"/>
                </a:lnTo>
                <a:close/>
                <a:moveTo>
                  <a:pt x="5148" y="92"/>
                </a:moveTo>
                <a:cubicBezTo>
                  <a:pt x="5160" y="92"/>
                  <a:pt x="5160" y="92"/>
                  <a:pt x="5160" y="92"/>
                </a:cubicBezTo>
                <a:cubicBezTo>
                  <a:pt x="5160" y="0"/>
                  <a:pt x="5160" y="0"/>
                  <a:pt x="5160" y="0"/>
                </a:cubicBezTo>
                <a:cubicBezTo>
                  <a:pt x="5148" y="0"/>
                  <a:pt x="5148" y="0"/>
                  <a:pt x="5148" y="0"/>
                </a:cubicBezTo>
                <a:lnTo>
                  <a:pt x="5148" y="92"/>
                </a:lnTo>
                <a:close/>
                <a:moveTo>
                  <a:pt x="4928" y="92"/>
                </a:moveTo>
                <a:cubicBezTo>
                  <a:pt x="4940" y="92"/>
                  <a:pt x="4940" y="92"/>
                  <a:pt x="4940" y="92"/>
                </a:cubicBezTo>
                <a:cubicBezTo>
                  <a:pt x="4940" y="0"/>
                  <a:pt x="4940" y="0"/>
                  <a:pt x="4940" y="0"/>
                </a:cubicBezTo>
                <a:cubicBezTo>
                  <a:pt x="4928" y="0"/>
                  <a:pt x="4928" y="0"/>
                  <a:pt x="4928" y="0"/>
                </a:cubicBezTo>
                <a:lnTo>
                  <a:pt x="4928" y="92"/>
                </a:lnTo>
                <a:close/>
                <a:moveTo>
                  <a:pt x="4848" y="92"/>
                </a:moveTo>
                <a:cubicBezTo>
                  <a:pt x="4860" y="92"/>
                  <a:pt x="4860" y="92"/>
                  <a:pt x="4860" y="92"/>
                </a:cubicBezTo>
                <a:cubicBezTo>
                  <a:pt x="4860" y="0"/>
                  <a:pt x="4860" y="0"/>
                  <a:pt x="4860" y="0"/>
                </a:cubicBezTo>
                <a:cubicBezTo>
                  <a:pt x="4848" y="0"/>
                  <a:pt x="4848" y="0"/>
                  <a:pt x="4848" y="0"/>
                </a:cubicBezTo>
                <a:lnTo>
                  <a:pt x="4848" y="92"/>
                </a:lnTo>
                <a:close/>
                <a:moveTo>
                  <a:pt x="4888" y="92"/>
                </a:moveTo>
                <a:cubicBezTo>
                  <a:pt x="4900" y="92"/>
                  <a:pt x="4900" y="92"/>
                  <a:pt x="4900" y="92"/>
                </a:cubicBezTo>
                <a:cubicBezTo>
                  <a:pt x="4900" y="0"/>
                  <a:pt x="4900" y="0"/>
                  <a:pt x="4900" y="0"/>
                </a:cubicBezTo>
                <a:cubicBezTo>
                  <a:pt x="4888" y="0"/>
                  <a:pt x="4888" y="0"/>
                  <a:pt x="4888" y="0"/>
                </a:cubicBezTo>
                <a:lnTo>
                  <a:pt x="4888" y="92"/>
                </a:lnTo>
                <a:close/>
                <a:moveTo>
                  <a:pt x="4868" y="92"/>
                </a:moveTo>
                <a:cubicBezTo>
                  <a:pt x="4880" y="92"/>
                  <a:pt x="4880" y="92"/>
                  <a:pt x="4880" y="92"/>
                </a:cubicBezTo>
                <a:cubicBezTo>
                  <a:pt x="4880" y="0"/>
                  <a:pt x="4880" y="0"/>
                  <a:pt x="4880" y="0"/>
                </a:cubicBezTo>
                <a:cubicBezTo>
                  <a:pt x="4868" y="0"/>
                  <a:pt x="4868" y="0"/>
                  <a:pt x="4868" y="0"/>
                </a:cubicBezTo>
                <a:lnTo>
                  <a:pt x="4868" y="92"/>
                </a:lnTo>
                <a:close/>
                <a:moveTo>
                  <a:pt x="4828" y="92"/>
                </a:moveTo>
                <a:cubicBezTo>
                  <a:pt x="4840" y="92"/>
                  <a:pt x="4840" y="92"/>
                  <a:pt x="4840" y="92"/>
                </a:cubicBezTo>
                <a:cubicBezTo>
                  <a:pt x="4840" y="0"/>
                  <a:pt x="4840" y="0"/>
                  <a:pt x="4840" y="0"/>
                </a:cubicBezTo>
                <a:cubicBezTo>
                  <a:pt x="4828" y="0"/>
                  <a:pt x="4828" y="0"/>
                  <a:pt x="4828" y="0"/>
                </a:cubicBezTo>
                <a:lnTo>
                  <a:pt x="4828" y="92"/>
                </a:lnTo>
                <a:close/>
                <a:moveTo>
                  <a:pt x="5008" y="92"/>
                </a:moveTo>
                <a:cubicBezTo>
                  <a:pt x="5020" y="92"/>
                  <a:pt x="5020" y="92"/>
                  <a:pt x="5020" y="92"/>
                </a:cubicBezTo>
                <a:cubicBezTo>
                  <a:pt x="5020" y="0"/>
                  <a:pt x="5020" y="0"/>
                  <a:pt x="5020" y="0"/>
                </a:cubicBezTo>
                <a:cubicBezTo>
                  <a:pt x="5008" y="0"/>
                  <a:pt x="5008" y="0"/>
                  <a:pt x="5008" y="0"/>
                </a:cubicBezTo>
                <a:lnTo>
                  <a:pt x="5008" y="92"/>
                </a:lnTo>
                <a:close/>
                <a:moveTo>
                  <a:pt x="4808" y="92"/>
                </a:moveTo>
                <a:cubicBezTo>
                  <a:pt x="4819" y="92"/>
                  <a:pt x="4819" y="92"/>
                  <a:pt x="4819" y="92"/>
                </a:cubicBezTo>
                <a:cubicBezTo>
                  <a:pt x="4819" y="0"/>
                  <a:pt x="4819" y="0"/>
                  <a:pt x="4819" y="0"/>
                </a:cubicBezTo>
                <a:cubicBezTo>
                  <a:pt x="4808" y="0"/>
                  <a:pt x="4808" y="0"/>
                  <a:pt x="4808" y="0"/>
                </a:cubicBezTo>
                <a:lnTo>
                  <a:pt x="4808" y="92"/>
                </a:lnTo>
                <a:close/>
                <a:moveTo>
                  <a:pt x="4968" y="92"/>
                </a:moveTo>
                <a:cubicBezTo>
                  <a:pt x="4980" y="92"/>
                  <a:pt x="4980" y="92"/>
                  <a:pt x="4980" y="92"/>
                </a:cubicBezTo>
                <a:cubicBezTo>
                  <a:pt x="4980" y="0"/>
                  <a:pt x="4980" y="0"/>
                  <a:pt x="4980" y="0"/>
                </a:cubicBezTo>
                <a:cubicBezTo>
                  <a:pt x="4968" y="0"/>
                  <a:pt x="4968" y="0"/>
                  <a:pt x="4968" y="0"/>
                </a:cubicBezTo>
                <a:lnTo>
                  <a:pt x="4968" y="92"/>
                </a:lnTo>
                <a:close/>
                <a:moveTo>
                  <a:pt x="4988" y="92"/>
                </a:moveTo>
                <a:cubicBezTo>
                  <a:pt x="5000" y="92"/>
                  <a:pt x="5000" y="92"/>
                  <a:pt x="5000" y="92"/>
                </a:cubicBezTo>
                <a:cubicBezTo>
                  <a:pt x="5000" y="0"/>
                  <a:pt x="5000" y="0"/>
                  <a:pt x="5000" y="0"/>
                </a:cubicBezTo>
                <a:cubicBezTo>
                  <a:pt x="4988" y="0"/>
                  <a:pt x="4988" y="0"/>
                  <a:pt x="4988" y="0"/>
                </a:cubicBezTo>
                <a:lnTo>
                  <a:pt x="4988" y="92"/>
                </a:lnTo>
                <a:close/>
                <a:moveTo>
                  <a:pt x="5248" y="92"/>
                </a:moveTo>
                <a:cubicBezTo>
                  <a:pt x="5260" y="92"/>
                  <a:pt x="5260" y="92"/>
                  <a:pt x="5260" y="92"/>
                </a:cubicBezTo>
                <a:cubicBezTo>
                  <a:pt x="5260" y="0"/>
                  <a:pt x="5260" y="0"/>
                  <a:pt x="5260" y="0"/>
                </a:cubicBezTo>
                <a:cubicBezTo>
                  <a:pt x="5248" y="0"/>
                  <a:pt x="5248" y="0"/>
                  <a:pt x="5248" y="0"/>
                </a:cubicBezTo>
                <a:lnTo>
                  <a:pt x="5248" y="92"/>
                </a:lnTo>
                <a:close/>
                <a:moveTo>
                  <a:pt x="4948" y="92"/>
                </a:moveTo>
                <a:cubicBezTo>
                  <a:pt x="4960" y="92"/>
                  <a:pt x="4960" y="92"/>
                  <a:pt x="4960" y="92"/>
                </a:cubicBezTo>
                <a:cubicBezTo>
                  <a:pt x="4960" y="0"/>
                  <a:pt x="4960" y="0"/>
                  <a:pt x="4960" y="0"/>
                </a:cubicBezTo>
                <a:cubicBezTo>
                  <a:pt x="4948" y="0"/>
                  <a:pt x="4948" y="0"/>
                  <a:pt x="4948" y="0"/>
                </a:cubicBezTo>
                <a:lnTo>
                  <a:pt x="4948" y="92"/>
                </a:lnTo>
                <a:close/>
                <a:moveTo>
                  <a:pt x="4908" y="92"/>
                </a:moveTo>
                <a:cubicBezTo>
                  <a:pt x="4920" y="92"/>
                  <a:pt x="4920" y="92"/>
                  <a:pt x="4920" y="92"/>
                </a:cubicBezTo>
                <a:cubicBezTo>
                  <a:pt x="4920" y="0"/>
                  <a:pt x="4920" y="0"/>
                  <a:pt x="4920" y="0"/>
                </a:cubicBezTo>
                <a:cubicBezTo>
                  <a:pt x="4908" y="0"/>
                  <a:pt x="4908" y="0"/>
                  <a:pt x="4908" y="0"/>
                </a:cubicBezTo>
                <a:lnTo>
                  <a:pt x="4908" y="92"/>
                </a:lnTo>
                <a:close/>
                <a:moveTo>
                  <a:pt x="5048" y="92"/>
                </a:moveTo>
                <a:cubicBezTo>
                  <a:pt x="5060" y="92"/>
                  <a:pt x="5060" y="92"/>
                  <a:pt x="5060" y="92"/>
                </a:cubicBezTo>
                <a:cubicBezTo>
                  <a:pt x="5060" y="0"/>
                  <a:pt x="5060" y="0"/>
                  <a:pt x="5060" y="0"/>
                </a:cubicBezTo>
                <a:cubicBezTo>
                  <a:pt x="5048" y="0"/>
                  <a:pt x="5048" y="0"/>
                  <a:pt x="5048" y="0"/>
                </a:cubicBezTo>
                <a:lnTo>
                  <a:pt x="5048" y="92"/>
                </a:lnTo>
                <a:close/>
                <a:moveTo>
                  <a:pt x="5569" y="92"/>
                </a:moveTo>
                <a:cubicBezTo>
                  <a:pt x="5581" y="92"/>
                  <a:pt x="5581" y="92"/>
                  <a:pt x="5581" y="92"/>
                </a:cubicBezTo>
                <a:cubicBezTo>
                  <a:pt x="5581" y="0"/>
                  <a:pt x="5581" y="0"/>
                  <a:pt x="5581" y="0"/>
                </a:cubicBezTo>
                <a:cubicBezTo>
                  <a:pt x="5569" y="0"/>
                  <a:pt x="5569" y="0"/>
                  <a:pt x="5569" y="0"/>
                </a:cubicBezTo>
                <a:lnTo>
                  <a:pt x="5569" y="92"/>
                </a:lnTo>
                <a:close/>
                <a:moveTo>
                  <a:pt x="5609" y="92"/>
                </a:moveTo>
                <a:cubicBezTo>
                  <a:pt x="5621" y="92"/>
                  <a:pt x="5621" y="92"/>
                  <a:pt x="5621" y="92"/>
                </a:cubicBezTo>
                <a:cubicBezTo>
                  <a:pt x="5621" y="0"/>
                  <a:pt x="5621" y="0"/>
                  <a:pt x="5621" y="0"/>
                </a:cubicBezTo>
                <a:cubicBezTo>
                  <a:pt x="5609" y="0"/>
                  <a:pt x="5609" y="0"/>
                  <a:pt x="5609" y="0"/>
                </a:cubicBezTo>
                <a:lnTo>
                  <a:pt x="5609" y="92"/>
                </a:lnTo>
                <a:close/>
                <a:moveTo>
                  <a:pt x="5509" y="92"/>
                </a:moveTo>
                <a:cubicBezTo>
                  <a:pt x="5521" y="92"/>
                  <a:pt x="5521" y="92"/>
                  <a:pt x="5521" y="92"/>
                </a:cubicBezTo>
                <a:cubicBezTo>
                  <a:pt x="5521" y="0"/>
                  <a:pt x="5521" y="0"/>
                  <a:pt x="5521" y="0"/>
                </a:cubicBezTo>
                <a:cubicBezTo>
                  <a:pt x="5509" y="0"/>
                  <a:pt x="5509" y="0"/>
                  <a:pt x="5509" y="0"/>
                </a:cubicBezTo>
                <a:lnTo>
                  <a:pt x="5509" y="92"/>
                </a:lnTo>
                <a:close/>
                <a:moveTo>
                  <a:pt x="5529" y="92"/>
                </a:moveTo>
                <a:cubicBezTo>
                  <a:pt x="5541" y="92"/>
                  <a:pt x="5541" y="92"/>
                  <a:pt x="5541" y="92"/>
                </a:cubicBezTo>
                <a:cubicBezTo>
                  <a:pt x="5541" y="0"/>
                  <a:pt x="5541" y="0"/>
                  <a:pt x="5541" y="0"/>
                </a:cubicBezTo>
                <a:cubicBezTo>
                  <a:pt x="5529" y="0"/>
                  <a:pt x="5529" y="0"/>
                  <a:pt x="5529" y="0"/>
                </a:cubicBezTo>
                <a:lnTo>
                  <a:pt x="5529" y="92"/>
                </a:lnTo>
                <a:close/>
                <a:moveTo>
                  <a:pt x="5549" y="92"/>
                </a:moveTo>
                <a:cubicBezTo>
                  <a:pt x="5561" y="92"/>
                  <a:pt x="5561" y="92"/>
                  <a:pt x="5561" y="92"/>
                </a:cubicBezTo>
                <a:cubicBezTo>
                  <a:pt x="5561" y="0"/>
                  <a:pt x="5561" y="0"/>
                  <a:pt x="5561" y="0"/>
                </a:cubicBezTo>
                <a:cubicBezTo>
                  <a:pt x="5549" y="0"/>
                  <a:pt x="5549" y="0"/>
                  <a:pt x="5549" y="0"/>
                </a:cubicBezTo>
                <a:lnTo>
                  <a:pt x="5549" y="92"/>
                </a:lnTo>
                <a:close/>
                <a:moveTo>
                  <a:pt x="5589" y="92"/>
                </a:moveTo>
                <a:cubicBezTo>
                  <a:pt x="5601" y="92"/>
                  <a:pt x="5601" y="92"/>
                  <a:pt x="5601" y="92"/>
                </a:cubicBezTo>
                <a:cubicBezTo>
                  <a:pt x="5601" y="0"/>
                  <a:pt x="5601" y="0"/>
                  <a:pt x="5601" y="0"/>
                </a:cubicBezTo>
                <a:cubicBezTo>
                  <a:pt x="5589" y="0"/>
                  <a:pt x="5589" y="0"/>
                  <a:pt x="5589" y="0"/>
                </a:cubicBezTo>
                <a:lnTo>
                  <a:pt x="5589" y="92"/>
                </a:lnTo>
                <a:close/>
                <a:moveTo>
                  <a:pt x="5689" y="92"/>
                </a:moveTo>
                <a:cubicBezTo>
                  <a:pt x="5701" y="92"/>
                  <a:pt x="5701" y="92"/>
                  <a:pt x="5701" y="92"/>
                </a:cubicBezTo>
                <a:cubicBezTo>
                  <a:pt x="5701" y="0"/>
                  <a:pt x="5701" y="0"/>
                  <a:pt x="5701" y="0"/>
                </a:cubicBezTo>
                <a:cubicBezTo>
                  <a:pt x="5689" y="0"/>
                  <a:pt x="5689" y="0"/>
                  <a:pt x="5689" y="0"/>
                </a:cubicBezTo>
                <a:lnTo>
                  <a:pt x="5689" y="92"/>
                </a:lnTo>
                <a:close/>
                <a:moveTo>
                  <a:pt x="5629" y="92"/>
                </a:moveTo>
                <a:cubicBezTo>
                  <a:pt x="5641" y="92"/>
                  <a:pt x="5641" y="92"/>
                  <a:pt x="5641" y="92"/>
                </a:cubicBezTo>
                <a:cubicBezTo>
                  <a:pt x="5641" y="0"/>
                  <a:pt x="5641" y="0"/>
                  <a:pt x="5641" y="0"/>
                </a:cubicBezTo>
                <a:cubicBezTo>
                  <a:pt x="5629" y="0"/>
                  <a:pt x="5629" y="0"/>
                  <a:pt x="5629" y="0"/>
                </a:cubicBezTo>
                <a:lnTo>
                  <a:pt x="5629" y="92"/>
                </a:lnTo>
                <a:close/>
                <a:moveTo>
                  <a:pt x="5709" y="92"/>
                </a:moveTo>
                <a:cubicBezTo>
                  <a:pt x="5721" y="92"/>
                  <a:pt x="5721" y="92"/>
                  <a:pt x="5721" y="92"/>
                </a:cubicBezTo>
                <a:cubicBezTo>
                  <a:pt x="5721" y="0"/>
                  <a:pt x="5721" y="0"/>
                  <a:pt x="5721" y="0"/>
                </a:cubicBezTo>
                <a:cubicBezTo>
                  <a:pt x="5709" y="0"/>
                  <a:pt x="5709" y="0"/>
                  <a:pt x="5709" y="0"/>
                </a:cubicBezTo>
                <a:lnTo>
                  <a:pt x="5709" y="92"/>
                </a:lnTo>
                <a:close/>
                <a:moveTo>
                  <a:pt x="5669" y="92"/>
                </a:moveTo>
                <a:cubicBezTo>
                  <a:pt x="5681" y="92"/>
                  <a:pt x="5681" y="92"/>
                  <a:pt x="5681" y="92"/>
                </a:cubicBezTo>
                <a:cubicBezTo>
                  <a:pt x="5681" y="0"/>
                  <a:pt x="5681" y="0"/>
                  <a:pt x="5681" y="0"/>
                </a:cubicBezTo>
                <a:cubicBezTo>
                  <a:pt x="5669" y="0"/>
                  <a:pt x="5669" y="0"/>
                  <a:pt x="5669" y="0"/>
                </a:cubicBezTo>
                <a:lnTo>
                  <a:pt x="5669" y="92"/>
                </a:lnTo>
                <a:close/>
                <a:moveTo>
                  <a:pt x="5649" y="92"/>
                </a:moveTo>
                <a:cubicBezTo>
                  <a:pt x="5661" y="92"/>
                  <a:pt x="5661" y="92"/>
                  <a:pt x="5661" y="92"/>
                </a:cubicBezTo>
                <a:cubicBezTo>
                  <a:pt x="5661" y="0"/>
                  <a:pt x="5661" y="0"/>
                  <a:pt x="5661" y="0"/>
                </a:cubicBezTo>
                <a:cubicBezTo>
                  <a:pt x="5649" y="0"/>
                  <a:pt x="5649" y="0"/>
                  <a:pt x="5649" y="0"/>
                </a:cubicBezTo>
                <a:lnTo>
                  <a:pt x="5649" y="92"/>
                </a:lnTo>
                <a:close/>
                <a:moveTo>
                  <a:pt x="5268" y="92"/>
                </a:moveTo>
                <a:cubicBezTo>
                  <a:pt x="5280" y="92"/>
                  <a:pt x="5280" y="92"/>
                  <a:pt x="5280" y="92"/>
                </a:cubicBezTo>
                <a:cubicBezTo>
                  <a:pt x="5280" y="0"/>
                  <a:pt x="5280" y="0"/>
                  <a:pt x="5280" y="0"/>
                </a:cubicBezTo>
                <a:cubicBezTo>
                  <a:pt x="5268" y="0"/>
                  <a:pt x="5268" y="0"/>
                  <a:pt x="5268" y="0"/>
                </a:cubicBezTo>
                <a:lnTo>
                  <a:pt x="5268" y="92"/>
                </a:lnTo>
                <a:close/>
                <a:moveTo>
                  <a:pt x="5489" y="92"/>
                </a:moveTo>
                <a:cubicBezTo>
                  <a:pt x="5501" y="92"/>
                  <a:pt x="5501" y="92"/>
                  <a:pt x="5501" y="92"/>
                </a:cubicBezTo>
                <a:cubicBezTo>
                  <a:pt x="5501" y="0"/>
                  <a:pt x="5501" y="0"/>
                  <a:pt x="5501" y="0"/>
                </a:cubicBezTo>
                <a:cubicBezTo>
                  <a:pt x="5489" y="0"/>
                  <a:pt x="5489" y="0"/>
                  <a:pt x="5489" y="0"/>
                </a:cubicBezTo>
                <a:lnTo>
                  <a:pt x="5489" y="92"/>
                </a:lnTo>
                <a:close/>
                <a:moveTo>
                  <a:pt x="5368" y="92"/>
                </a:moveTo>
                <a:cubicBezTo>
                  <a:pt x="5380" y="92"/>
                  <a:pt x="5380" y="92"/>
                  <a:pt x="5380" y="92"/>
                </a:cubicBezTo>
                <a:cubicBezTo>
                  <a:pt x="5380" y="0"/>
                  <a:pt x="5380" y="0"/>
                  <a:pt x="5380" y="0"/>
                </a:cubicBezTo>
                <a:cubicBezTo>
                  <a:pt x="5368" y="0"/>
                  <a:pt x="5368" y="0"/>
                  <a:pt x="5368" y="0"/>
                </a:cubicBezTo>
                <a:lnTo>
                  <a:pt x="5368" y="92"/>
                </a:lnTo>
                <a:close/>
                <a:moveTo>
                  <a:pt x="5328" y="92"/>
                </a:moveTo>
                <a:cubicBezTo>
                  <a:pt x="5340" y="92"/>
                  <a:pt x="5340" y="92"/>
                  <a:pt x="5340" y="92"/>
                </a:cubicBezTo>
                <a:cubicBezTo>
                  <a:pt x="5340" y="0"/>
                  <a:pt x="5340" y="0"/>
                  <a:pt x="5340" y="0"/>
                </a:cubicBezTo>
                <a:cubicBezTo>
                  <a:pt x="5328" y="0"/>
                  <a:pt x="5328" y="0"/>
                  <a:pt x="5328" y="0"/>
                </a:cubicBezTo>
                <a:lnTo>
                  <a:pt x="5328" y="92"/>
                </a:lnTo>
                <a:close/>
                <a:moveTo>
                  <a:pt x="5308" y="92"/>
                </a:moveTo>
                <a:cubicBezTo>
                  <a:pt x="5320" y="92"/>
                  <a:pt x="5320" y="92"/>
                  <a:pt x="5320" y="92"/>
                </a:cubicBezTo>
                <a:cubicBezTo>
                  <a:pt x="5320" y="0"/>
                  <a:pt x="5320" y="0"/>
                  <a:pt x="5320" y="0"/>
                </a:cubicBezTo>
                <a:cubicBezTo>
                  <a:pt x="5308" y="0"/>
                  <a:pt x="5308" y="0"/>
                  <a:pt x="5308" y="0"/>
                </a:cubicBezTo>
                <a:lnTo>
                  <a:pt x="5308" y="92"/>
                </a:lnTo>
                <a:close/>
                <a:moveTo>
                  <a:pt x="5288" y="92"/>
                </a:moveTo>
                <a:cubicBezTo>
                  <a:pt x="5300" y="92"/>
                  <a:pt x="5300" y="92"/>
                  <a:pt x="5300" y="92"/>
                </a:cubicBezTo>
                <a:cubicBezTo>
                  <a:pt x="5300" y="0"/>
                  <a:pt x="5300" y="0"/>
                  <a:pt x="5300" y="0"/>
                </a:cubicBezTo>
                <a:cubicBezTo>
                  <a:pt x="5288" y="0"/>
                  <a:pt x="5288" y="0"/>
                  <a:pt x="5288" y="0"/>
                </a:cubicBezTo>
                <a:lnTo>
                  <a:pt x="5288" y="92"/>
                </a:lnTo>
                <a:close/>
                <a:moveTo>
                  <a:pt x="5348" y="92"/>
                </a:moveTo>
                <a:cubicBezTo>
                  <a:pt x="5360" y="92"/>
                  <a:pt x="5360" y="92"/>
                  <a:pt x="5360" y="92"/>
                </a:cubicBezTo>
                <a:cubicBezTo>
                  <a:pt x="5360" y="0"/>
                  <a:pt x="5360" y="0"/>
                  <a:pt x="5360" y="0"/>
                </a:cubicBezTo>
                <a:cubicBezTo>
                  <a:pt x="5348" y="0"/>
                  <a:pt x="5348" y="0"/>
                  <a:pt x="5348" y="0"/>
                </a:cubicBezTo>
                <a:lnTo>
                  <a:pt x="5348" y="92"/>
                </a:lnTo>
                <a:close/>
                <a:moveTo>
                  <a:pt x="5449" y="92"/>
                </a:moveTo>
                <a:cubicBezTo>
                  <a:pt x="5460" y="92"/>
                  <a:pt x="5460" y="92"/>
                  <a:pt x="5460" y="92"/>
                </a:cubicBezTo>
                <a:cubicBezTo>
                  <a:pt x="5460" y="0"/>
                  <a:pt x="5460" y="0"/>
                  <a:pt x="5460" y="0"/>
                </a:cubicBezTo>
                <a:cubicBezTo>
                  <a:pt x="5449" y="0"/>
                  <a:pt x="5449" y="0"/>
                  <a:pt x="5449" y="0"/>
                </a:cubicBezTo>
                <a:lnTo>
                  <a:pt x="5449" y="92"/>
                </a:lnTo>
                <a:close/>
                <a:moveTo>
                  <a:pt x="5469" y="92"/>
                </a:moveTo>
                <a:cubicBezTo>
                  <a:pt x="5481" y="92"/>
                  <a:pt x="5481" y="92"/>
                  <a:pt x="5481" y="92"/>
                </a:cubicBezTo>
                <a:cubicBezTo>
                  <a:pt x="5481" y="0"/>
                  <a:pt x="5481" y="0"/>
                  <a:pt x="5481" y="0"/>
                </a:cubicBezTo>
                <a:cubicBezTo>
                  <a:pt x="5469" y="0"/>
                  <a:pt x="5469" y="0"/>
                  <a:pt x="5469" y="0"/>
                </a:cubicBezTo>
                <a:lnTo>
                  <a:pt x="5469" y="92"/>
                </a:lnTo>
                <a:close/>
                <a:moveTo>
                  <a:pt x="5429" y="92"/>
                </a:moveTo>
                <a:cubicBezTo>
                  <a:pt x="5440" y="92"/>
                  <a:pt x="5440" y="92"/>
                  <a:pt x="5440" y="92"/>
                </a:cubicBezTo>
                <a:cubicBezTo>
                  <a:pt x="5440" y="0"/>
                  <a:pt x="5440" y="0"/>
                  <a:pt x="5440" y="0"/>
                </a:cubicBezTo>
                <a:cubicBezTo>
                  <a:pt x="5429" y="0"/>
                  <a:pt x="5429" y="0"/>
                  <a:pt x="5429" y="0"/>
                </a:cubicBezTo>
                <a:lnTo>
                  <a:pt x="5429" y="92"/>
                </a:lnTo>
                <a:close/>
                <a:moveTo>
                  <a:pt x="5388" y="92"/>
                </a:moveTo>
                <a:cubicBezTo>
                  <a:pt x="5400" y="92"/>
                  <a:pt x="5400" y="92"/>
                  <a:pt x="5400" y="92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388" y="0"/>
                  <a:pt x="5388" y="0"/>
                  <a:pt x="5388" y="0"/>
                </a:cubicBezTo>
                <a:lnTo>
                  <a:pt x="5388" y="92"/>
                </a:lnTo>
                <a:close/>
                <a:moveTo>
                  <a:pt x="5408" y="92"/>
                </a:moveTo>
                <a:cubicBezTo>
                  <a:pt x="5420" y="92"/>
                  <a:pt x="5420" y="92"/>
                  <a:pt x="5420" y="92"/>
                </a:cubicBezTo>
                <a:cubicBezTo>
                  <a:pt x="5420" y="0"/>
                  <a:pt x="5420" y="0"/>
                  <a:pt x="5420" y="0"/>
                </a:cubicBezTo>
                <a:cubicBezTo>
                  <a:pt x="5408" y="0"/>
                  <a:pt x="5408" y="0"/>
                  <a:pt x="5408" y="0"/>
                </a:cubicBezTo>
                <a:lnTo>
                  <a:pt x="5408" y="92"/>
                </a:lnTo>
                <a:close/>
                <a:moveTo>
                  <a:pt x="4327" y="92"/>
                </a:moveTo>
                <a:cubicBezTo>
                  <a:pt x="4339" y="92"/>
                  <a:pt x="4339" y="92"/>
                  <a:pt x="4339" y="92"/>
                </a:cubicBezTo>
                <a:cubicBezTo>
                  <a:pt x="4339" y="0"/>
                  <a:pt x="4339" y="0"/>
                  <a:pt x="4339" y="0"/>
                </a:cubicBezTo>
                <a:cubicBezTo>
                  <a:pt x="4327" y="0"/>
                  <a:pt x="4327" y="0"/>
                  <a:pt x="4327" y="0"/>
                </a:cubicBezTo>
                <a:lnTo>
                  <a:pt x="4327" y="92"/>
                </a:lnTo>
                <a:close/>
                <a:moveTo>
                  <a:pt x="4167" y="92"/>
                </a:moveTo>
                <a:cubicBezTo>
                  <a:pt x="4178" y="92"/>
                  <a:pt x="4178" y="92"/>
                  <a:pt x="4178" y="92"/>
                </a:cubicBezTo>
                <a:cubicBezTo>
                  <a:pt x="4178" y="0"/>
                  <a:pt x="4178" y="0"/>
                  <a:pt x="4178" y="0"/>
                </a:cubicBezTo>
                <a:cubicBezTo>
                  <a:pt x="4167" y="0"/>
                  <a:pt x="4167" y="0"/>
                  <a:pt x="4167" y="0"/>
                </a:cubicBezTo>
                <a:lnTo>
                  <a:pt x="4167" y="92"/>
                </a:lnTo>
                <a:close/>
                <a:moveTo>
                  <a:pt x="4066" y="92"/>
                </a:moveTo>
                <a:cubicBezTo>
                  <a:pt x="4078" y="92"/>
                  <a:pt x="4078" y="92"/>
                  <a:pt x="4078" y="92"/>
                </a:cubicBezTo>
                <a:cubicBezTo>
                  <a:pt x="4078" y="0"/>
                  <a:pt x="4078" y="0"/>
                  <a:pt x="4078" y="0"/>
                </a:cubicBezTo>
                <a:cubicBezTo>
                  <a:pt x="4066" y="0"/>
                  <a:pt x="4066" y="0"/>
                  <a:pt x="4066" y="0"/>
                </a:cubicBezTo>
                <a:lnTo>
                  <a:pt x="4066" y="92"/>
                </a:lnTo>
                <a:close/>
                <a:moveTo>
                  <a:pt x="4147" y="92"/>
                </a:moveTo>
                <a:cubicBezTo>
                  <a:pt x="4158" y="92"/>
                  <a:pt x="4158" y="92"/>
                  <a:pt x="4158" y="92"/>
                </a:cubicBezTo>
                <a:cubicBezTo>
                  <a:pt x="4158" y="0"/>
                  <a:pt x="4158" y="0"/>
                  <a:pt x="4158" y="0"/>
                </a:cubicBezTo>
                <a:cubicBezTo>
                  <a:pt x="4147" y="0"/>
                  <a:pt x="4147" y="0"/>
                  <a:pt x="4147" y="0"/>
                </a:cubicBezTo>
                <a:lnTo>
                  <a:pt x="4147" y="92"/>
                </a:lnTo>
                <a:close/>
                <a:moveTo>
                  <a:pt x="4086" y="92"/>
                </a:moveTo>
                <a:cubicBezTo>
                  <a:pt x="4098" y="92"/>
                  <a:pt x="4098" y="92"/>
                  <a:pt x="4098" y="92"/>
                </a:cubicBezTo>
                <a:cubicBezTo>
                  <a:pt x="4098" y="0"/>
                  <a:pt x="4098" y="0"/>
                  <a:pt x="4098" y="0"/>
                </a:cubicBezTo>
                <a:cubicBezTo>
                  <a:pt x="4086" y="0"/>
                  <a:pt x="4086" y="0"/>
                  <a:pt x="4086" y="0"/>
                </a:cubicBezTo>
                <a:lnTo>
                  <a:pt x="4086" y="92"/>
                </a:lnTo>
                <a:close/>
                <a:moveTo>
                  <a:pt x="4106" y="92"/>
                </a:moveTo>
                <a:cubicBezTo>
                  <a:pt x="4118" y="92"/>
                  <a:pt x="4118" y="92"/>
                  <a:pt x="4118" y="92"/>
                </a:cubicBezTo>
                <a:cubicBezTo>
                  <a:pt x="4118" y="0"/>
                  <a:pt x="4118" y="0"/>
                  <a:pt x="4118" y="0"/>
                </a:cubicBezTo>
                <a:cubicBezTo>
                  <a:pt x="4106" y="0"/>
                  <a:pt x="4106" y="0"/>
                  <a:pt x="4106" y="0"/>
                </a:cubicBezTo>
                <a:lnTo>
                  <a:pt x="4106" y="92"/>
                </a:lnTo>
                <a:close/>
                <a:moveTo>
                  <a:pt x="4126" y="92"/>
                </a:moveTo>
                <a:cubicBezTo>
                  <a:pt x="4138" y="92"/>
                  <a:pt x="4138" y="92"/>
                  <a:pt x="4138" y="92"/>
                </a:cubicBezTo>
                <a:cubicBezTo>
                  <a:pt x="4138" y="0"/>
                  <a:pt x="4138" y="0"/>
                  <a:pt x="4138" y="0"/>
                </a:cubicBezTo>
                <a:cubicBezTo>
                  <a:pt x="4126" y="0"/>
                  <a:pt x="4126" y="0"/>
                  <a:pt x="4126" y="0"/>
                </a:cubicBezTo>
                <a:lnTo>
                  <a:pt x="4126" y="92"/>
                </a:lnTo>
                <a:close/>
                <a:moveTo>
                  <a:pt x="4767" y="92"/>
                </a:moveTo>
                <a:cubicBezTo>
                  <a:pt x="4779" y="92"/>
                  <a:pt x="4779" y="92"/>
                  <a:pt x="4779" y="92"/>
                </a:cubicBezTo>
                <a:cubicBezTo>
                  <a:pt x="4779" y="0"/>
                  <a:pt x="4779" y="0"/>
                  <a:pt x="4779" y="0"/>
                </a:cubicBezTo>
                <a:cubicBezTo>
                  <a:pt x="4767" y="0"/>
                  <a:pt x="4767" y="0"/>
                  <a:pt x="4767" y="0"/>
                </a:cubicBezTo>
                <a:lnTo>
                  <a:pt x="4767" y="92"/>
                </a:lnTo>
                <a:close/>
                <a:moveTo>
                  <a:pt x="4247" y="92"/>
                </a:moveTo>
                <a:cubicBezTo>
                  <a:pt x="4259" y="92"/>
                  <a:pt x="4259" y="92"/>
                  <a:pt x="4259" y="92"/>
                </a:cubicBezTo>
                <a:cubicBezTo>
                  <a:pt x="4259" y="0"/>
                  <a:pt x="4259" y="0"/>
                  <a:pt x="4259" y="0"/>
                </a:cubicBezTo>
                <a:cubicBezTo>
                  <a:pt x="4247" y="0"/>
                  <a:pt x="4247" y="0"/>
                  <a:pt x="4247" y="0"/>
                </a:cubicBezTo>
                <a:lnTo>
                  <a:pt x="4247" y="92"/>
                </a:lnTo>
                <a:close/>
                <a:moveTo>
                  <a:pt x="4207" y="92"/>
                </a:moveTo>
                <a:cubicBezTo>
                  <a:pt x="4219" y="92"/>
                  <a:pt x="4219" y="92"/>
                  <a:pt x="4219" y="92"/>
                </a:cubicBezTo>
                <a:cubicBezTo>
                  <a:pt x="4219" y="0"/>
                  <a:pt x="4219" y="0"/>
                  <a:pt x="4219" y="0"/>
                </a:cubicBezTo>
                <a:cubicBezTo>
                  <a:pt x="4207" y="0"/>
                  <a:pt x="4207" y="0"/>
                  <a:pt x="4207" y="0"/>
                </a:cubicBezTo>
                <a:lnTo>
                  <a:pt x="4207" y="92"/>
                </a:lnTo>
                <a:close/>
                <a:moveTo>
                  <a:pt x="4187" y="92"/>
                </a:moveTo>
                <a:cubicBezTo>
                  <a:pt x="4199" y="92"/>
                  <a:pt x="4199" y="92"/>
                  <a:pt x="4199" y="92"/>
                </a:cubicBezTo>
                <a:cubicBezTo>
                  <a:pt x="4199" y="0"/>
                  <a:pt x="4199" y="0"/>
                  <a:pt x="4199" y="0"/>
                </a:cubicBezTo>
                <a:cubicBezTo>
                  <a:pt x="4187" y="0"/>
                  <a:pt x="4187" y="0"/>
                  <a:pt x="4187" y="0"/>
                </a:cubicBezTo>
                <a:lnTo>
                  <a:pt x="4187" y="92"/>
                </a:lnTo>
                <a:close/>
                <a:moveTo>
                  <a:pt x="4287" y="92"/>
                </a:moveTo>
                <a:cubicBezTo>
                  <a:pt x="4299" y="92"/>
                  <a:pt x="4299" y="92"/>
                  <a:pt x="4299" y="92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287" y="0"/>
                  <a:pt x="4287" y="0"/>
                  <a:pt x="4287" y="0"/>
                </a:cubicBezTo>
                <a:lnTo>
                  <a:pt x="4287" y="92"/>
                </a:lnTo>
                <a:close/>
                <a:moveTo>
                  <a:pt x="4227" y="92"/>
                </a:moveTo>
                <a:cubicBezTo>
                  <a:pt x="4239" y="92"/>
                  <a:pt x="4239" y="92"/>
                  <a:pt x="4239" y="92"/>
                </a:cubicBezTo>
                <a:cubicBezTo>
                  <a:pt x="4239" y="0"/>
                  <a:pt x="4239" y="0"/>
                  <a:pt x="4239" y="0"/>
                </a:cubicBezTo>
                <a:cubicBezTo>
                  <a:pt x="4227" y="0"/>
                  <a:pt x="4227" y="0"/>
                  <a:pt x="4227" y="0"/>
                </a:cubicBezTo>
                <a:lnTo>
                  <a:pt x="4227" y="92"/>
                </a:lnTo>
                <a:close/>
                <a:moveTo>
                  <a:pt x="3906" y="92"/>
                </a:moveTo>
                <a:cubicBezTo>
                  <a:pt x="3918" y="92"/>
                  <a:pt x="3918" y="92"/>
                  <a:pt x="3918" y="92"/>
                </a:cubicBezTo>
                <a:cubicBezTo>
                  <a:pt x="3918" y="0"/>
                  <a:pt x="3918" y="0"/>
                  <a:pt x="3918" y="0"/>
                </a:cubicBezTo>
                <a:cubicBezTo>
                  <a:pt x="3906" y="0"/>
                  <a:pt x="3906" y="0"/>
                  <a:pt x="3906" y="0"/>
                </a:cubicBezTo>
                <a:lnTo>
                  <a:pt x="3906" y="92"/>
                </a:lnTo>
                <a:close/>
                <a:moveTo>
                  <a:pt x="3886" y="92"/>
                </a:moveTo>
                <a:cubicBezTo>
                  <a:pt x="3898" y="92"/>
                  <a:pt x="3898" y="92"/>
                  <a:pt x="3898" y="92"/>
                </a:cubicBezTo>
                <a:cubicBezTo>
                  <a:pt x="3898" y="0"/>
                  <a:pt x="3898" y="0"/>
                  <a:pt x="3898" y="0"/>
                </a:cubicBezTo>
                <a:cubicBezTo>
                  <a:pt x="3886" y="0"/>
                  <a:pt x="3886" y="0"/>
                  <a:pt x="3886" y="0"/>
                </a:cubicBezTo>
                <a:lnTo>
                  <a:pt x="3886" y="92"/>
                </a:lnTo>
                <a:close/>
                <a:moveTo>
                  <a:pt x="4046" y="92"/>
                </a:moveTo>
                <a:cubicBezTo>
                  <a:pt x="4058" y="92"/>
                  <a:pt x="4058" y="92"/>
                  <a:pt x="4058" y="92"/>
                </a:cubicBezTo>
                <a:cubicBezTo>
                  <a:pt x="4058" y="0"/>
                  <a:pt x="4058" y="0"/>
                  <a:pt x="4058" y="0"/>
                </a:cubicBezTo>
                <a:cubicBezTo>
                  <a:pt x="4046" y="0"/>
                  <a:pt x="4046" y="0"/>
                  <a:pt x="4046" y="0"/>
                </a:cubicBezTo>
                <a:lnTo>
                  <a:pt x="4046" y="92"/>
                </a:lnTo>
                <a:close/>
                <a:moveTo>
                  <a:pt x="3926" y="92"/>
                </a:moveTo>
                <a:cubicBezTo>
                  <a:pt x="3938" y="92"/>
                  <a:pt x="3938" y="92"/>
                  <a:pt x="3938" y="92"/>
                </a:cubicBezTo>
                <a:cubicBezTo>
                  <a:pt x="3938" y="0"/>
                  <a:pt x="3938" y="0"/>
                  <a:pt x="3938" y="0"/>
                </a:cubicBezTo>
                <a:cubicBezTo>
                  <a:pt x="3926" y="0"/>
                  <a:pt x="3926" y="0"/>
                  <a:pt x="3926" y="0"/>
                </a:cubicBezTo>
                <a:lnTo>
                  <a:pt x="3926" y="92"/>
                </a:lnTo>
                <a:close/>
                <a:moveTo>
                  <a:pt x="3846" y="92"/>
                </a:moveTo>
                <a:cubicBezTo>
                  <a:pt x="3858" y="92"/>
                  <a:pt x="3858" y="92"/>
                  <a:pt x="3858" y="92"/>
                </a:cubicBezTo>
                <a:cubicBezTo>
                  <a:pt x="3858" y="0"/>
                  <a:pt x="3858" y="0"/>
                  <a:pt x="3858" y="0"/>
                </a:cubicBezTo>
                <a:cubicBezTo>
                  <a:pt x="3846" y="0"/>
                  <a:pt x="3846" y="0"/>
                  <a:pt x="3846" y="0"/>
                </a:cubicBezTo>
                <a:lnTo>
                  <a:pt x="3846" y="92"/>
                </a:lnTo>
                <a:close/>
                <a:moveTo>
                  <a:pt x="3866" y="92"/>
                </a:moveTo>
                <a:cubicBezTo>
                  <a:pt x="3878" y="92"/>
                  <a:pt x="3878" y="92"/>
                  <a:pt x="3878" y="92"/>
                </a:cubicBezTo>
                <a:cubicBezTo>
                  <a:pt x="3878" y="0"/>
                  <a:pt x="3878" y="0"/>
                  <a:pt x="3878" y="0"/>
                </a:cubicBezTo>
                <a:cubicBezTo>
                  <a:pt x="3866" y="0"/>
                  <a:pt x="3866" y="0"/>
                  <a:pt x="3866" y="0"/>
                </a:cubicBezTo>
                <a:lnTo>
                  <a:pt x="3866" y="92"/>
                </a:lnTo>
                <a:close/>
                <a:moveTo>
                  <a:pt x="4026" y="92"/>
                </a:moveTo>
                <a:cubicBezTo>
                  <a:pt x="4038" y="92"/>
                  <a:pt x="4038" y="92"/>
                  <a:pt x="4038" y="92"/>
                </a:cubicBezTo>
                <a:cubicBezTo>
                  <a:pt x="4038" y="0"/>
                  <a:pt x="4038" y="0"/>
                  <a:pt x="4038" y="0"/>
                </a:cubicBezTo>
                <a:cubicBezTo>
                  <a:pt x="4026" y="0"/>
                  <a:pt x="4026" y="0"/>
                  <a:pt x="4026" y="0"/>
                </a:cubicBezTo>
                <a:lnTo>
                  <a:pt x="4026" y="92"/>
                </a:lnTo>
                <a:close/>
                <a:moveTo>
                  <a:pt x="4006" y="92"/>
                </a:moveTo>
                <a:cubicBezTo>
                  <a:pt x="4018" y="92"/>
                  <a:pt x="4018" y="92"/>
                  <a:pt x="4018" y="92"/>
                </a:cubicBezTo>
                <a:cubicBezTo>
                  <a:pt x="4018" y="0"/>
                  <a:pt x="4018" y="0"/>
                  <a:pt x="4018" y="0"/>
                </a:cubicBezTo>
                <a:cubicBezTo>
                  <a:pt x="4006" y="0"/>
                  <a:pt x="4006" y="0"/>
                  <a:pt x="4006" y="0"/>
                </a:cubicBezTo>
                <a:lnTo>
                  <a:pt x="4006" y="92"/>
                </a:lnTo>
                <a:close/>
                <a:moveTo>
                  <a:pt x="3946" y="92"/>
                </a:moveTo>
                <a:cubicBezTo>
                  <a:pt x="3958" y="92"/>
                  <a:pt x="3958" y="92"/>
                  <a:pt x="3958" y="92"/>
                </a:cubicBezTo>
                <a:cubicBezTo>
                  <a:pt x="3958" y="0"/>
                  <a:pt x="3958" y="0"/>
                  <a:pt x="3958" y="0"/>
                </a:cubicBezTo>
                <a:cubicBezTo>
                  <a:pt x="3946" y="0"/>
                  <a:pt x="3946" y="0"/>
                  <a:pt x="3946" y="0"/>
                </a:cubicBezTo>
                <a:lnTo>
                  <a:pt x="3946" y="92"/>
                </a:lnTo>
                <a:close/>
                <a:moveTo>
                  <a:pt x="3986" y="92"/>
                </a:moveTo>
                <a:cubicBezTo>
                  <a:pt x="3998" y="92"/>
                  <a:pt x="3998" y="92"/>
                  <a:pt x="3998" y="92"/>
                </a:cubicBezTo>
                <a:cubicBezTo>
                  <a:pt x="3998" y="0"/>
                  <a:pt x="3998" y="0"/>
                  <a:pt x="3998" y="0"/>
                </a:cubicBezTo>
                <a:cubicBezTo>
                  <a:pt x="3986" y="0"/>
                  <a:pt x="3986" y="0"/>
                  <a:pt x="3986" y="0"/>
                </a:cubicBezTo>
                <a:lnTo>
                  <a:pt x="3986" y="92"/>
                </a:lnTo>
                <a:close/>
                <a:moveTo>
                  <a:pt x="3966" y="92"/>
                </a:moveTo>
                <a:cubicBezTo>
                  <a:pt x="3978" y="92"/>
                  <a:pt x="3978" y="92"/>
                  <a:pt x="3978" y="92"/>
                </a:cubicBezTo>
                <a:cubicBezTo>
                  <a:pt x="3978" y="0"/>
                  <a:pt x="3978" y="0"/>
                  <a:pt x="3978" y="0"/>
                </a:cubicBezTo>
                <a:cubicBezTo>
                  <a:pt x="3966" y="0"/>
                  <a:pt x="3966" y="0"/>
                  <a:pt x="3966" y="0"/>
                </a:cubicBezTo>
                <a:lnTo>
                  <a:pt x="3966" y="92"/>
                </a:lnTo>
                <a:close/>
                <a:moveTo>
                  <a:pt x="4267" y="92"/>
                </a:moveTo>
                <a:cubicBezTo>
                  <a:pt x="4279" y="92"/>
                  <a:pt x="4279" y="92"/>
                  <a:pt x="4279" y="92"/>
                </a:cubicBezTo>
                <a:cubicBezTo>
                  <a:pt x="4279" y="0"/>
                  <a:pt x="4279" y="0"/>
                  <a:pt x="4279" y="0"/>
                </a:cubicBezTo>
                <a:cubicBezTo>
                  <a:pt x="4267" y="0"/>
                  <a:pt x="4267" y="0"/>
                  <a:pt x="4267" y="0"/>
                </a:cubicBezTo>
                <a:lnTo>
                  <a:pt x="4267" y="92"/>
                </a:lnTo>
                <a:close/>
                <a:moveTo>
                  <a:pt x="4607" y="92"/>
                </a:moveTo>
                <a:cubicBezTo>
                  <a:pt x="4619" y="92"/>
                  <a:pt x="4619" y="92"/>
                  <a:pt x="4619" y="92"/>
                </a:cubicBezTo>
                <a:cubicBezTo>
                  <a:pt x="4619" y="0"/>
                  <a:pt x="4619" y="0"/>
                  <a:pt x="4619" y="0"/>
                </a:cubicBezTo>
                <a:cubicBezTo>
                  <a:pt x="4607" y="0"/>
                  <a:pt x="4607" y="0"/>
                  <a:pt x="4607" y="0"/>
                </a:cubicBezTo>
                <a:lnTo>
                  <a:pt x="4607" y="92"/>
                </a:lnTo>
                <a:close/>
                <a:moveTo>
                  <a:pt x="4627" y="92"/>
                </a:moveTo>
                <a:cubicBezTo>
                  <a:pt x="4639" y="92"/>
                  <a:pt x="4639" y="92"/>
                  <a:pt x="4639" y="92"/>
                </a:cubicBezTo>
                <a:cubicBezTo>
                  <a:pt x="4639" y="0"/>
                  <a:pt x="4639" y="0"/>
                  <a:pt x="4639" y="0"/>
                </a:cubicBezTo>
                <a:cubicBezTo>
                  <a:pt x="4627" y="0"/>
                  <a:pt x="4627" y="0"/>
                  <a:pt x="4627" y="0"/>
                </a:cubicBezTo>
                <a:lnTo>
                  <a:pt x="4627" y="92"/>
                </a:lnTo>
                <a:close/>
                <a:moveTo>
                  <a:pt x="4647" y="92"/>
                </a:moveTo>
                <a:cubicBezTo>
                  <a:pt x="4659" y="92"/>
                  <a:pt x="4659" y="92"/>
                  <a:pt x="4659" y="92"/>
                </a:cubicBezTo>
                <a:cubicBezTo>
                  <a:pt x="4659" y="0"/>
                  <a:pt x="4659" y="0"/>
                  <a:pt x="4659" y="0"/>
                </a:cubicBezTo>
                <a:cubicBezTo>
                  <a:pt x="4647" y="0"/>
                  <a:pt x="4647" y="0"/>
                  <a:pt x="4647" y="0"/>
                </a:cubicBezTo>
                <a:lnTo>
                  <a:pt x="4647" y="92"/>
                </a:lnTo>
                <a:close/>
                <a:moveTo>
                  <a:pt x="3826" y="92"/>
                </a:moveTo>
                <a:cubicBezTo>
                  <a:pt x="3838" y="92"/>
                  <a:pt x="3838" y="92"/>
                  <a:pt x="3838" y="92"/>
                </a:cubicBezTo>
                <a:cubicBezTo>
                  <a:pt x="3838" y="0"/>
                  <a:pt x="3838" y="0"/>
                  <a:pt x="3838" y="0"/>
                </a:cubicBezTo>
                <a:cubicBezTo>
                  <a:pt x="3826" y="0"/>
                  <a:pt x="3826" y="0"/>
                  <a:pt x="3826" y="0"/>
                </a:cubicBezTo>
                <a:lnTo>
                  <a:pt x="3826" y="92"/>
                </a:lnTo>
                <a:close/>
                <a:moveTo>
                  <a:pt x="4307" y="92"/>
                </a:moveTo>
                <a:cubicBezTo>
                  <a:pt x="4319" y="92"/>
                  <a:pt x="4319" y="92"/>
                  <a:pt x="4319" y="92"/>
                </a:cubicBezTo>
                <a:cubicBezTo>
                  <a:pt x="4319" y="0"/>
                  <a:pt x="4319" y="0"/>
                  <a:pt x="4319" y="0"/>
                </a:cubicBezTo>
                <a:cubicBezTo>
                  <a:pt x="4307" y="0"/>
                  <a:pt x="4307" y="0"/>
                  <a:pt x="4307" y="0"/>
                </a:cubicBezTo>
                <a:lnTo>
                  <a:pt x="4307" y="92"/>
                </a:lnTo>
                <a:close/>
                <a:moveTo>
                  <a:pt x="4727" y="92"/>
                </a:moveTo>
                <a:cubicBezTo>
                  <a:pt x="4739" y="92"/>
                  <a:pt x="4739" y="92"/>
                  <a:pt x="4739" y="92"/>
                </a:cubicBezTo>
                <a:cubicBezTo>
                  <a:pt x="4739" y="0"/>
                  <a:pt x="4739" y="0"/>
                  <a:pt x="4739" y="0"/>
                </a:cubicBezTo>
                <a:cubicBezTo>
                  <a:pt x="4727" y="0"/>
                  <a:pt x="4727" y="0"/>
                  <a:pt x="4727" y="0"/>
                </a:cubicBezTo>
                <a:lnTo>
                  <a:pt x="4727" y="92"/>
                </a:lnTo>
                <a:close/>
                <a:moveTo>
                  <a:pt x="4547" y="92"/>
                </a:moveTo>
                <a:cubicBezTo>
                  <a:pt x="4559" y="92"/>
                  <a:pt x="4559" y="92"/>
                  <a:pt x="4559" y="92"/>
                </a:cubicBezTo>
                <a:cubicBezTo>
                  <a:pt x="4559" y="0"/>
                  <a:pt x="4559" y="0"/>
                  <a:pt x="4559" y="0"/>
                </a:cubicBezTo>
                <a:cubicBezTo>
                  <a:pt x="4547" y="0"/>
                  <a:pt x="4547" y="0"/>
                  <a:pt x="4547" y="0"/>
                </a:cubicBezTo>
                <a:lnTo>
                  <a:pt x="4547" y="92"/>
                </a:lnTo>
                <a:close/>
                <a:moveTo>
                  <a:pt x="4667" y="92"/>
                </a:moveTo>
                <a:cubicBezTo>
                  <a:pt x="4679" y="92"/>
                  <a:pt x="4679" y="92"/>
                  <a:pt x="4679" y="92"/>
                </a:cubicBezTo>
                <a:cubicBezTo>
                  <a:pt x="4679" y="0"/>
                  <a:pt x="4679" y="0"/>
                  <a:pt x="4679" y="0"/>
                </a:cubicBezTo>
                <a:cubicBezTo>
                  <a:pt x="4667" y="0"/>
                  <a:pt x="4667" y="0"/>
                  <a:pt x="4667" y="0"/>
                </a:cubicBezTo>
                <a:lnTo>
                  <a:pt x="4667" y="92"/>
                </a:lnTo>
                <a:close/>
                <a:moveTo>
                  <a:pt x="4747" y="92"/>
                </a:moveTo>
                <a:cubicBezTo>
                  <a:pt x="4759" y="92"/>
                  <a:pt x="4759" y="92"/>
                  <a:pt x="4759" y="92"/>
                </a:cubicBezTo>
                <a:cubicBezTo>
                  <a:pt x="4759" y="0"/>
                  <a:pt x="4759" y="0"/>
                  <a:pt x="4759" y="0"/>
                </a:cubicBezTo>
                <a:cubicBezTo>
                  <a:pt x="4747" y="0"/>
                  <a:pt x="4747" y="0"/>
                  <a:pt x="4747" y="0"/>
                </a:cubicBezTo>
                <a:lnTo>
                  <a:pt x="4747" y="92"/>
                </a:lnTo>
                <a:close/>
                <a:moveTo>
                  <a:pt x="4687" y="92"/>
                </a:moveTo>
                <a:cubicBezTo>
                  <a:pt x="4699" y="92"/>
                  <a:pt x="4699" y="92"/>
                  <a:pt x="4699" y="92"/>
                </a:cubicBezTo>
                <a:cubicBezTo>
                  <a:pt x="4699" y="0"/>
                  <a:pt x="4699" y="0"/>
                  <a:pt x="4699" y="0"/>
                </a:cubicBezTo>
                <a:cubicBezTo>
                  <a:pt x="4687" y="0"/>
                  <a:pt x="4687" y="0"/>
                  <a:pt x="4687" y="0"/>
                </a:cubicBezTo>
                <a:lnTo>
                  <a:pt x="4687" y="92"/>
                </a:lnTo>
                <a:close/>
                <a:moveTo>
                  <a:pt x="4707" y="92"/>
                </a:moveTo>
                <a:cubicBezTo>
                  <a:pt x="4719" y="92"/>
                  <a:pt x="4719" y="92"/>
                  <a:pt x="4719" y="92"/>
                </a:cubicBezTo>
                <a:cubicBezTo>
                  <a:pt x="4719" y="0"/>
                  <a:pt x="4719" y="0"/>
                  <a:pt x="4719" y="0"/>
                </a:cubicBezTo>
                <a:cubicBezTo>
                  <a:pt x="4707" y="0"/>
                  <a:pt x="4707" y="0"/>
                  <a:pt x="4707" y="0"/>
                </a:cubicBezTo>
                <a:lnTo>
                  <a:pt x="4707" y="92"/>
                </a:lnTo>
                <a:close/>
                <a:moveTo>
                  <a:pt x="4587" y="92"/>
                </a:moveTo>
                <a:cubicBezTo>
                  <a:pt x="4599" y="92"/>
                  <a:pt x="4599" y="92"/>
                  <a:pt x="4599" y="92"/>
                </a:cubicBezTo>
                <a:cubicBezTo>
                  <a:pt x="4599" y="0"/>
                  <a:pt x="4599" y="0"/>
                  <a:pt x="4599" y="0"/>
                </a:cubicBezTo>
                <a:cubicBezTo>
                  <a:pt x="4587" y="0"/>
                  <a:pt x="4587" y="0"/>
                  <a:pt x="4587" y="0"/>
                </a:cubicBezTo>
                <a:lnTo>
                  <a:pt x="4587" y="92"/>
                </a:lnTo>
                <a:close/>
                <a:moveTo>
                  <a:pt x="4407" y="92"/>
                </a:moveTo>
                <a:cubicBezTo>
                  <a:pt x="4419" y="92"/>
                  <a:pt x="4419" y="92"/>
                  <a:pt x="4419" y="92"/>
                </a:cubicBezTo>
                <a:cubicBezTo>
                  <a:pt x="4419" y="0"/>
                  <a:pt x="4419" y="0"/>
                  <a:pt x="4419" y="0"/>
                </a:cubicBezTo>
                <a:cubicBezTo>
                  <a:pt x="4407" y="0"/>
                  <a:pt x="4407" y="0"/>
                  <a:pt x="4407" y="0"/>
                </a:cubicBezTo>
                <a:lnTo>
                  <a:pt x="4407" y="92"/>
                </a:lnTo>
                <a:close/>
                <a:moveTo>
                  <a:pt x="4387" y="92"/>
                </a:moveTo>
                <a:cubicBezTo>
                  <a:pt x="4399" y="92"/>
                  <a:pt x="4399" y="92"/>
                  <a:pt x="4399" y="92"/>
                </a:cubicBezTo>
                <a:cubicBezTo>
                  <a:pt x="4399" y="0"/>
                  <a:pt x="4399" y="0"/>
                  <a:pt x="4399" y="0"/>
                </a:cubicBezTo>
                <a:cubicBezTo>
                  <a:pt x="4387" y="0"/>
                  <a:pt x="4387" y="0"/>
                  <a:pt x="4387" y="0"/>
                </a:cubicBezTo>
                <a:lnTo>
                  <a:pt x="4387" y="92"/>
                </a:lnTo>
                <a:close/>
                <a:moveTo>
                  <a:pt x="4367" y="92"/>
                </a:moveTo>
                <a:cubicBezTo>
                  <a:pt x="4379" y="92"/>
                  <a:pt x="4379" y="92"/>
                  <a:pt x="4379" y="92"/>
                </a:cubicBezTo>
                <a:cubicBezTo>
                  <a:pt x="4379" y="0"/>
                  <a:pt x="4379" y="0"/>
                  <a:pt x="4379" y="0"/>
                </a:cubicBezTo>
                <a:cubicBezTo>
                  <a:pt x="4367" y="0"/>
                  <a:pt x="4367" y="0"/>
                  <a:pt x="4367" y="0"/>
                </a:cubicBezTo>
                <a:lnTo>
                  <a:pt x="4367" y="92"/>
                </a:lnTo>
                <a:close/>
                <a:moveTo>
                  <a:pt x="5729" y="92"/>
                </a:moveTo>
                <a:cubicBezTo>
                  <a:pt x="5741" y="92"/>
                  <a:pt x="5741" y="92"/>
                  <a:pt x="5741" y="92"/>
                </a:cubicBezTo>
                <a:cubicBezTo>
                  <a:pt x="5741" y="0"/>
                  <a:pt x="5741" y="0"/>
                  <a:pt x="5741" y="0"/>
                </a:cubicBezTo>
                <a:cubicBezTo>
                  <a:pt x="5729" y="0"/>
                  <a:pt x="5729" y="0"/>
                  <a:pt x="5729" y="0"/>
                </a:cubicBezTo>
                <a:lnTo>
                  <a:pt x="5729" y="92"/>
                </a:lnTo>
                <a:close/>
                <a:moveTo>
                  <a:pt x="4347" y="92"/>
                </a:moveTo>
                <a:cubicBezTo>
                  <a:pt x="4359" y="92"/>
                  <a:pt x="4359" y="92"/>
                  <a:pt x="4359" y="92"/>
                </a:cubicBezTo>
                <a:cubicBezTo>
                  <a:pt x="4359" y="0"/>
                  <a:pt x="4359" y="0"/>
                  <a:pt x="4359" y="0"/>
                </a:cubicBezTo>
                <a:cubicBezTo>
                  <a:pt x="4347" y="0"/>
                  <a:pt x="4347" y="0"/>
                  <a:pt x="4347" y="0"/>
                </a:cubicBezTo>
                <a:lnTo>
                  <a:pt x="4347" y="92"/>
                </a:lnTo>
                <a:close/>
                <a:moveTo>
                  <a:pt x="4507" y="92"/>
                </a:moveTo>
                <a:cubicBezTo>
                  <a:pt x="4519" y="92"/>
                  <a:pt x="4519" y="92"/>
                  <a:pt x="4519" y="92"/>
                </a:cubicBezTo>
                <a:cubicBezTo>
                  <a:pt x="4519" y="0"/>
                  <a:pt x="4519" y="0"/>
                  <a:pt x="4519" y="0"/>
                </a:cubicBezTo>
                <a:cubicBezTo>
                  <a:pt x="4507" y="0"/>
                  <a:pt x="4507" y="0"/>
                  <a:pt x="4507" y="0"/>
                </a:cubicBezTo>
                <a:lnTo>
                  <a:pt x="4507" y="92"/>
                </a:lnTo>
                <a:close/>
                <a:moveTo>
                  <a:pt x="4527" y="92"/>
                </a:moveTo>
                <a:cubicBezTo>
                  <a:pt x="4539" y="92"/>
                  <a:pt x="4539" y="92"/>
                  <a:pt x="4539" y="92"/>
                </a:cubicBezTo>
                <a:cubicBezTo>
                  <a:pt x="4539" y="0"/>
                  <a:pt x="4539" y="0"/>
                  <a:pt x="4539" y="0"/>
                </a:cubicBezTo>
                <a:cubicBezTo>
                  <a:pt x="4527" y="0"/>
                  <a:pt x="4527" y="0"/>
                  <a:pt x="4527" y="0"/>
                </a:cubicBezTo>
                <a:lnTo>
                  <a:pt x="4527" y="92"/>
                </a:lnTo>
                <a:close/>
                <a:moveTo>
                  <a:pt x="4487" y="92"/>
                </a:moveTo>
                <a:cubicBezTo>
                  <a:pt x="4499" y="92"/>
                  <a:pt x="4499" y="92"/>
                  <a:pt x="4499" y="92"/>
                </a:cubicBezTo>
                <a:cubicBezTo>
                  <a:pt x="4499" y="0"/>
                  <a:pt x="4499" y="0"/>
                  <a:pt x="4499" y="0"/>
                </a:cubicBezTo>
                <a:cubicBezTo>
                  <a:pt x="4487" y="0"/>
                  <a:pt x="4487" y="0"/>
                  <a:pt x="4487" y="0"/>
                </a:cubicBezTo>
                <a:lnTo>
                  <a:pt x="4487" y="92"/>
                </a:lnTo>
                <a:close/>
                <a:moveTo>
                  <a:pt x="4467" y="92"/>
                </a:moveTo>
                <a:cubicBezTo>
                  <a:pt x="4479" y="92"/>
                  <a:pt x="4479" y="92"/>
                  <a:pt x="4479" y="92"/>
                </a:cubicBezTo>
                <a:cubicBezTo>
                  <a:pt x="4479" y="0"/>
                  <a:pt x="4479" y="0"/>
                  <a:pt x="4479" y="0"/>
                </a:cubicBezTo>
                <a:cubicBezTo>
                  <a:pt x="4467" y="0"/>
                  <a:pt x="4467" y="0"/>
                  <a:pt x="4467" y="0"/>
                </a:cubicBezTo>
                <a:lnTo>
                  <a:pt x="4467" y="92"/>
                </a:lnTo>
                <a:close/>
                <a:moveTo>
                  <a:pt x="4447" y="92"/>
                </a:moveTo>
                <a:cubicBezTo>
                  <a:pt x="4459" y="92"/>
                  <a:pt x="4459" y="92"/>
                  <a:pt x="4459" y="92"/>
                </a:cubicBezTo>
                <a:cubicBezTo>
                  <a:pt x="4459" y="0"/>
                  <a:pt x="4459" y="0"/>
                  <a:pt x="4459" y="0"/>
                </a:cubicBezTo>
                <a:cubicBezTo>
                  <a:pt x="4447" y="0"/>
                  <a:pt x="4447" y="0"/>
                  <a:pt x="4447" y="0"/>
                </a:cubicBezTo>
                <a:lnTo>
                  <a:pt x="4447" y="92"/>
                </a:lnTo>
                <a:close/>
                <a:moveTo>
                  <a:pt x="4427" y="92"/>
                </a:moveTo>
                <a:cubicBezTo>
                  <a:pt x="4439" y="92"/>
                  <a:pt x="4439" y="92"/>
                  <a:pt x="4439" y="92"/>
                </a:cubicBezTo>
                <a:cubicBezTo>
                  <a:pt x="4439" y="0"/>
                  <a:pt x="4439" y="0"/>
                  <a:pt x="4439" y="0"/>
                </a:cubicBezTo>
                <a:cubicBezTo>
                  <a:pt x="4427" y="0"/>
                  <a:pt x="4427" y="0"/>
                  <a:pt x="4427" y="0"/>
                </a:cubicBezTo>
                <a:lnTo>
                  <a:pt x="4427" y="92"/>
                </a:lnTo>
                <a:close/>
                <a:moveTo>
                  <a:pt x="4567" y="92"/>
                </a:moveTo>
                <a:cubicBezTo>
                  <a:pt x="4579" y="92"/>
                  <a:pt x="4579" y="92"/>
                  <a:pt x="4579" y="92"/>
                </a:cubicBezTo>
                <a:cubicBezTo>
                  <a:pt x="4579" y="0"/>
                  <a:pt x="4579" y="0"/>
                  <a:pt x="4579" y="0"/>
                </a:cubicBezTo>
                <a:cubicBezTo>
                  <a:pt x="4567" y="0"/>
                  <a:pt x="4567" y="0"/>
                  <a:pt x="4567" y="0"/>
                </a:cubicBezTo>
                <a:lnTo>
                  <a:pt x="4567" y="92"/>
                </a:lnTo>
                <a:close/>
                <a:moveTo>
                  <a:pt x="7031" y="92"/>
                </a:moveTo>
                <a:cubicBezTo>
                  <a:pt x="7043" y="92"/>
                  <a:pt x="7043" y="92"/>
                  <a:pt x="7043" y="92"/>
                </a:cubicBezTo>
                <a:cubicBezTo>
                  <a:pt x="7043" y="0"/>
                  <a:pt x="7043" y="0"/>
                  <a:pt x="7043" y="0"/>
                </a:cubicBezTo>
                <a:cubicBezTo>
                  <a:pt x="7031" y="0"/>
                  <a:pt x="7031" y="0"/>
                  <a:pt x="7031" y="0"/>
                </a:cubicBezTo>
                <a:lnTo>
                  <a:pt x="7031" y="92"/>
                </a:lnTo>
                <a:close/>
                <a:moveTo>
                  <a:pt x="7071" y="92"/>
                </a:moveTo>
                <a:cubicBezTo>
                  <a:pt x="7083" y="92"/>
                  <a:pt x="7083" y="92"/>
                  <a:pt x="7083" y="92"/>
                </a:cubicBezTo>
                <a:cubicBezTo>
                  <a:pt x="7083" y="0"/>
                  <a:pt x="7083" y="0"/>
                  <a:pt x="7083" y="0"/>
                </a:cubicBezTo>
                <a:cubicBezTo>
                  <a:pt x="7071" y="0"/>
                  <a:pt x="7071" y="0"/>
                  <a:pt x="7071" y="0"/>
                </a:cubicBezTo>
                <a:lnTo>
                  <a:pt x="7071" y="92"/>
                </a:lnTo>
                <a:close/>
                <a:moveTo>
                  <a:pt x="7011" y="92"/>
                </a:moveTo>
                <a:cubicBezTo>
                  <a:pt x="7023" y="92"/>
                  <a:pt x="7023" y="92"/>
                  <a:pt x="7023" y="92"/>
                </a:cubicBezTo>
                <a:cubicBezTo>
                  <a:pt x="7023" y="0"/>
                  <a:pt x="7023" y="0"/>
                  <a:pt x="7023" y="0"/>
                </a:cubicBezTo>
                <a:cubicBezTo>
                  <a:pt x="7011" y="0"/>
                  <a:pt x="7011" y="0"/>
                  <a:pt x="7011" y="0"/>
                </a:cubicBezTo>
                <a:lnTo>
                  <a:pt x="7011" y="92"/>
                </a:lnTo>
                <a:close/>
                <a:moveTo>
                  <a:pt x="7051" y="92"/>
                </a:moveTo>
                <a:cubicBezTo>
                  <a:pt x="7063" y="92"/>
                  <a:pt x="7063" y="92"/>
                  <a:pt x="7063" y="92"/>
                </a:cubicBezTo>
                <a:cubicBezTo>
                  <a:pt x="7063" y="0"/>
                  <a:pt x="7063" y="0"/>
                  <a:pt x="7063" y="0"/>
                </a:cubicBezTo>
                <a:cubicBezTo>
                  <a:pt x="7051" y="0"/>
                  <a:pt x="7051" y="0"/>
                  <a:pt x="7051" y="0"/>
                </a:cubicBezTo>
                <a:lnTo>
                  <a:pt x="7051" y="92"/>
                </a:lnTo>
                <a:close/>
                <a:moveTo>
                  <a:pt x="6951" y="92"/>
                </a:moveTo>
                <a:cubicBezTo>
                  <a:pt x="6963" y="92"/>
                  <a:pt x="6963" y="92"/>
                  <a:pt x="6963" y="92"/>
                </a:cubicBezTo>
                <a:cubicBezTo>
                  <a:pt x="6963" y="0"/>
                  <a:pt x="6963" y="0"/>
                  <a:pt x="6963" y="0"/>
                </a:cubicBezTo>
                <a:cubicBezTo>
                  <a:pt x="6951" y="0"/>
                  <a:pt x="6951" y="0"/>
                  <a:pt x="6951" y="0"/>
                </a:cubicBezTo>
                <a:lnTo>
                  <a:pt x="6951" y="92"/>
                </a:lnTo>
                <a:close/>
                <a:moveTo>
                  <a:pt x="7191" y="92"/>
                </a:moveTo>
                <a:cubicBezTo>
                  <a:pt x="7203" y="92"/>
                  <a:pt x="7203" y="92"/>
                  <a:pt x="7203" y="92"/>
                </a:cubicBezTo>
                <a:cubicBezTo>
                  <a:pt x="7203" y="0"/>
                  <a:pt x="7203" y="0"/>
                  <a:pt x="7203" y="0"/>
                </a:cubicBezTo>
                <a:cubicBezTo>
                  <a:pt x="7191" y="0"/>
                  <a:pt x="7191" y="0"/>
                  <a:pt x="7191" y="0"/>
                </a:cubicBezTo>
                <a:lnTo>
                  <a:pt x="7191" y="92"/>
                </a:lnTo>
                <a:close/>
                <a:moveTo>
                  <a:pt x="6971" y="92"/>
                </a:moveTo>
                <a:cubicBezTo>
                  <a:pt x="6983" y="92"/>
                  <a:pt x="6983" y="92"/>
                  <a:pt x="6983" y="92"/>
                </a:cubicBezTo>
                <a:cubicBezTo>
                  <a:pt x="6983" y="0"/>
                  <a:pt x="6983" y="0"/>
                  <a:pt x="6983" y="0"/>
                </a:cubicBezTo>
                <a:cubicBezTo>
                  <a:pt x="6971" y="0"/>
                  <a:pt x="6971" y="0"/>
                  <a:pt x="6971" y="0"/>
                </a:cubicBezTo>
                <a:lnTo>
                  <a:pt x="6971" y="92"/>
                </a:lnTo>
                <a:close/>
                <a:moveTo>
                  <a:pt x="7171" y="92"/>
                </a:moveTo>
                <a:cubicBezTo>
                  <a:pt x="7183" y="92"/>
                  <a:pt x="7183" y="92"/>
                  <a:pt x="7183" y="92"/>
                </a:cubicBezTo>
                <a:cubicBezTo>
                  <a:pt x="7183" y="0"/>
                  <a:pt x="7183" y="0"/>
                  <a:pt x="7183" y="0"/>
                </a:cubicBezTo>
                <a:cubicBezTo>
                  <a:pt x="7171" y="0"/>
                  <a:pt x="7171" y="0"/>
                  <a:pt x="7171" y="0"/>
                </a:cubicBezTo>
                <a:lnTo>
                  <a:pt x="7171" y="92"/>
                </a:lnTo>
                <a:close/>
                <a:moveTo>
                  <a:pt x="7151" y="92"/>
                </a:moveTo>
                <a:cubicBezTo>
                  <a:pt x="7163" y="92"/>
                  <a:pt x="7163" y="92"/>
                  <a:pt x="7163" y="92"/>
                </a:cubicBezTo>
                <a:cubicBezTo>
                  <a:pt x="7163" y="0"/>
                  <a:pt x="7163" y="0"/>
                  <a:pt x="7163" y="0"/>
                </a:cubicBezTo>
                <a:cubicBezTo>
                  <a:pt x="7151" y="0"/>
                  <a:pt x="7151" y="0"/>
                  <a:pt x="7151" y="0"/>
                </a:cubicBezTo>
                <a:lnTo>
                  <a:pt x="7151" y="92"/>
                </a:lnTo>
                <a:close/>
                <a:moveTo>
                  <a:pt x="7131" y="92"/>
                </a:moveTo>
                <a:cubicBezTo>
                  <a:pt x="7143" y="92"/>
                  <a:pt x="7143" y="92"/>
                  <a:pt x="7143" y="92"/>
                </a:cubicBezTo>
                <a:cubicBezTo>
                  <a:pt x="7143" y="0"/>
                  <a:pt x="7143" y="0"/>
                  <a:pt x="7143" y="0"/>
                </a:cubicBezTo>
                <a:cubicBezTo>
                  <a:pt x="7131" y="0"/>
                  <a:pt x="7131" y="0"/>
                  <a:pt x="7131" y="0"/>
                </a:cubicBezTo>
                <a:lnTo>
                  <a:pt x="7131" y="92"/>
                </a:lnTo>
                <a:close/>
                <a:moveTo>
                  <a:pt x="7111" y="92"/>
                </a:moveTo>
                <a:cubicBezTo>
                  <a:pt x="7123" y="92"/>
                  <a:pt x="7123" y="92"/>
                  <a:pt x="7123" y="92"/>
                </a:cubicBezTo>
                <a:cubicBezTo>
                  <a:pt x="7123" y="0"/>
                  <a:pt x="7123" y="0"/>
                  <a:pt x="7123" y="0"/>
                </a:cubicBezTo>
                <a:cubicBezTo>
                  <a:pt x="7111" y="0"/>
                  <a:pt x="7111" y="0"/>
                  <a:pt x="7111" y="0"/>
                </a:cubicBezTo>
                <a:lnTo>
                  <a:pt x="7111" y="92"/>
                </a:lnTo>
                <a:close/>
                <a:moveTo>
                  <a:pt x="7091" y="92"/>
                </a:moveTo>
                <a:cubicBezTo>
                  <a:pt x="7103" y="92"/>
                  <a:pt x="7103" y="92"/>
                  <a:pt x="7103" y="92"/>
                </a:cubicBezTo>
                <a:cubicBezTo>
                  <a:pt x="7103" y="0"/>
                  <a:pt x="7103" y="0"/>
                  <a:pt x="7103" y="0"/>
                </a:cubicBezTo>
                <a:cubicBezTo>
                  <a:pt x="7091" y="0"/>
                  <a:pt x="7091" y="0"/>
                  <a:pt x="7091" y="0"/>
                </a:cubicBezTo>
                <a:lnTo>
                  <a:pt x="7091" y="92"/>
                </a:lnTo>
                <a:close/>
                <a:moveTo>
                  <a:pt x="6991" y="92"/>
                </a:moveTo>
                <a:cubicBezTo>
                  <a:pt x="7003" y="92"/>
                  <a:pt x="7003" y="92"/>
                  <a:pt x="7003" y="92"/>
                </a:cubicBezTo>
                <a:cubicBezTo>
                  <a:pt x="7003" y="0"/>
                  <a:pt x="7003" y="0"/>
                  <a:pt x="7003" y="0"/>
                </a:cubicBezTo>
                <a:cubicBezTo>
                  <a:pt x="6991" y="0"/>
                  <a:pt x="6991" y="0"/>
                  <a:pt x="6991" y="0"/>
                </a:cubicBezTo>
                <a:lnTo>
                  <a:pt x="6991" y="92"/>
                </a:lnTo>
                <a:close/>
                <a:moveTo>
                  <a:pt x="6811" y="92"/>
                </a:moveTo>
                <a:cubicBezTo>
                  <a:pt x="6823" y="92"/>
                  <a:pt x="6823" y="92"/>
                  <a:pt x="6823" y="92"/>
                </a:cubicBezTo>
                <a:cubicBezTo>
                  <a:pt x="6823" y="0"/>
                  <a:pt x="6823" y="0"/>
                  <a:pt x="6823" y="0"/>
                </a:cubicBezTo>
                <a:cubicBezTo>
                  <a:pt x="6811" y="0"/>
                  <a:pt x="6811" y="0"/>
                  <a:pt x="6811" y="0"/>
                </a:cubicBezTo>
                <a:lnTo>
                  <a:pt x="6811" y="92"/>
                </a:lnTo>
                <a:close/>
                <a:moveTo>
                  <a:pt x="6771" y="92"/>
                </a:moveTo>
                <a:cubicBezTo>
                  <a:pt x="6783" y="92"/>
                  <a:pt x="6783" y="92"/>
                  <a:pt x="6783" y="92"/>
                </a:cubicBezTo>
                <a:cubicBezTo>
                  <a:pt x="6783" y="0"/>
                  <a:pt x="6783" y="0"/>
                  <a:pt x="6783" y="0"/>
                </a:cubicBezTo>
                <a:cubicBezTo>
                  <a:pt x="6771" y="0"/>
                  <a:pt x="6771" y="0"/>
                  <a:pt x="6771" y="0"/>
                </a:cubicBezTo>
                <a:lnTo>
                  <a:pt x="6771" y="92"/>
                </a:lnTo>
                <a:close/>
                <a:moveTo>
                  <a:pt x="6791" y="92"/>
                </a:moveTo>
                <a:cubicBezTo>
                  <a:pt x="6803" y="92"/>
                  <a:pt x="6803" y="92"/>
                  <a:pt x="6803" y="92"/>
                </a:cubicBezTo>
                <a:cubicBezTo>
                  <a:pt x="6803" y="0"/>
                  <a:pt x="6803" y="0"/>
                  <a:pt x="6803" y="0"/>
                </a:cubicBezTo>
                <a:cubicBezTo>
                  <a:pt x="6791" y="0"/>
                  <a:pt x="6791" y="0"/>
                  <a:pt x="6791" y="0"/>
                </a:cubicBezTo>
                <a:lnTo>
                  <a:pt x="6791" y="92"/>
                </a:lnTo>
                <a:close/>
                <a:moveTo>
                  <a:pt x="6751" y="92"/>
                </a:moveTo>
                <a:cubicBezTo>
                  <a:pt x="6763" y="92"/>
                  <a:pt x="6763" y="92"/>
                  <a:pt x="6763" y="92"/>
                </a:cubicBezTo>
                <a:cubicBezTo>
                  <a:pt x="6763" y="0"/>
                  <a:pt x="6763" y="0"/>
                  <a:pt x="6763" y="0"/>
                </a:cubicBezTo>
                <a:cubicBezTo>
                  <a:pt x="6751" y="0"/>
                  <a:pt x="6751" y="0"/>
                  <a:pt x="6751" y="0"/>
                </a:cubicBezTo>
                <a:lnTo>
                  <a:pt x="6751" y="92"/>
                </a:lnTo>
                <a:close/>
                <a:moveTo>
                  <a:pt x="6731" y="92"/>
                </a:moveTo>
                <a:cubicBezTo>
                  <a:pt x="6742" y="92"/>
                  <a:pt x="6742" y="92"/>
                  <a:pt x="6742" y="92"/>
                </a:cubicBezTo>
                <a:cubicBezTo>
                  <a:pt x="6742" y="0"/>
                  <a:pt x="6742" y="0"/>
                  <a:pt x="6742" y="0"/>
                </a:cubicBezTo>
                <a:cubicBezTo>
                  <a:pt x="6731" y="0"/>
                  <a:pt x="6731" y="0"/>
                  <a:pt x="6731" y="0"/>
                </a:cubicBezTo>
                <a:lnTo>
                  <a:pt x="6731" y="92"/>
                </a:lnTo>
                <a:close/>
                <a:moveTo>
                  <a:pt x="6871" y="92"/>
                </a:moveTo>
                <a:cubicBezTo>
                  <a:pt x="6883" y="92"/>
                  <a:pt x="6883" y="92"/>
                  <a:pt x="6883" y="92"/>
                </a:cubicBezTo>
                <a:cubicBezTo>
                  <a:pt x="6883" y="0"/>
                  <a:pt x="6883" y="0"/>
                  <a:pt x="6883" y="0"/>
                </a:cubicBezTo>
                <a:cubicBezTo>
                  <a:pt x="6871" y="0"/>
                  <a:pt x="6871" y="0"/>
                  <a:pt x="6871" y="0"/>
                </a:cubicBezTo>
                <a:lnTo>
                  <a:pt x="6871" y="92"/>
                </a:lnTo>
                <a:close/>
                <a:moveTo>
                  <a:pt x="6891" y="92"/>
                </a:moveTo>
                <a:cubicBezTo>
                  <a:pt x="6903" y="92"/>
                  <a:pt x="6903" y="92"/>
                  <a:pt x="6903" y="92"/>
                </a:cubicBezTo>
                <a:cubicBezTo>
                  <a:pt x="6903" y="0"/>
                  <a:pt x="6903" y="0"/>
                  <a:pt x="6903" y="0"/>
                </a:cubicBezTo>
                <a:cubicBezTo>
                  <a:pt x="6891" y="0"/>
                  <a:pt x="6891" y="0"/>
                  <a:pt x="6891" y="0"/>
                </a:cubicBezTo>
                <a:lnTo>
                  <a:pt x="6891" y="92"/>
                </a:lnTo>
                <a:close/>
                <a:moveTo>
                  <a:pt x="6911" y="92"/>
                </a:moveTo>
                <a:cubicBezTo>
                  <a:pt x="6923" y="92"/>
                  <a:pt x="6923" y="92"/>
                  <a:pt x="6923" y="92"/>
                </a:cubicBezTo>
                <a:cubicBezTo>
                  <a:pt x="6923" y="0"/>
                  <a:pt x="6923" y="0"/>
                  <a:pt x="6923" y="0"/>
                </a:cubicBezTo>
                <a:cubicBezTo>
                  <a:pt x="6911" y="0"/>
                  <a:pt x="6911" y="0"/>
                  <a:pt x="6911" y="0"/>
                </a:cubicBezTo>
                <a:lnTo>
                  <a:pt x="6911" y="92"/>
                </a:lnTo>
                <a:close/>
                <a:moveTo>
                  <a:pt x="6831" y="92"/>
                </a:moveTo>
                <a:cubicBezTo>
                  <a:pt x="6843" y="92"/>
                  <a:pt x="6843" y="92"/>
                  <a:pt x="6843" y="92"/>
                </a:cubicBezTo>
                <a:cubicBezTo>
                  <a:pt x="6843" y="0"/>
                  <a:pt x="6843" y="0"/>
                  <a:pt x="6843" y="0"/>
                </a:cubicBezTo>
                <a:cubicBezTo>
                  <a:pt x="6831" y="0"/>
                  <a:pt x="6831" y="0"/>
                  <a:pt x="6831" y="0"/>
                </a:cubicBezTo>
                <a:lnTo>
                  <a:pt x="6831" y="92"/>
                </a:lnTo>
                <a:close/>
                <a:moveTo>
                  <a:pt x="6851" y="92"/>
                </a:moveTo>
                <a:cubicBezTo>
                  <a:pt x="6863" y="92"/>
                  <a:pt x="6863" y="92"/>
                  <a:pt x="6863" y="92"/>
                </a:cubicBezTo>
                <a:cubicBezTo>
                  <a:pt x="6863" y="0"/>
                  <a:pt x="6863" y="0"/>
                  <a:pt x="6863" y="0"/>
                </a:cubicBezTo>
                <a:cubicBezTo>
                  <a:pt x="6851" y="0"/>
                  <a:pt x="6851" y="0"/>
                  <a:pt x="6851" y="0"/>
                </a:cubicBezTo>
                <a:lnTo>
                  <a:pt x="6851" y="92"/>
                </a:lnTo>
                <a:close/>
                <a:moveTo>
                  <a:pt x="6931" y="92"/>
                </a:moveTo>
                <a:cubicBezTo>
                  <a:pt x="6943" y="92"/>
                  <a:pt x="6943" y="92"/>
                  <a:pt x="6943" y="92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6931" y="0"/>
                  <a:pt x="6931" y="0"/>
                  <a:pt x="6931" y="0"/>
                </a:cubicBezTo>
                <a:lnTo>
                  <a:pt x="6931" y="92"/>
                </a:lnTo>
                <a:close/>
                <a:moveTo>
                  <a:pt x="7432" y="0"/>
                </a:moveTo>
                <a:cubicBezTo>
                  <a:pt x="7432" y="96"/>
                  <a:pt x="7432" y="96"/>
                  <a:pt x="7432" y="96"/>
                </a:cubicBezTo>
                <a:cubicBezTo>
                  <a:pt x="7436" y="96"/>
                  <a:pt x="7440" y="97"/>
                  <a:pt x="7444" y="98"/>
                </a:cubicBezTo>
                <a:cubicBezTo>
                  <a:pt x="7444" y="0"/>
                  <a:pt x="7444" y="0"/>
                  <a:pt x="7444" y="0"/>
                </a:cubicBezTo>
                <a:cubicBezTo>
                  <a:pt x="7440" y="0"/>
                  <a:pt x="7437" y="0"/>
                  <a:pt x="7433" y="0"/>
                </a:cubicBezTo>
                <a:lnTo>
                  <a:pt x="7432" y="0"/>
                </a:lnTo>
                <a:close/>
                <a:moveTo>
                  <a:pt x="7532" y="132"/>
                </a:moveTo>
                <a:cubicBezTo>
                  <a:pt x="7536" y="134"/>
                  <a:pt x="7540" y="137"/>
                  <a:pt x="7544" y="139"/>
                </a:cubicBezTo>
                <a:cubicBezTo>
                  <a:pt x="7544" y="21"/>
                  <a:pt x="7544" y="21"/>
                  <a:pt x="7544" y="21"/>
                </a:cubicBezTo>
                <a:cubicBezTo>
                  <a:pt x="7540" y="20"/>
                  <a:pt x="7536" y="18"/>
                  <a:pt x="7532" y="17"/>
                </a:cubicBezTo>
                <a:lnTo>
                  <a:pt x="7532" y="132"/>
                </a:lnTo>
                <a:close/>
                <a:moveTo>
                  <a:pt x="7572" y="161"/>
                </a:moveTo>
                <a:cubicBezTo>
                  <a:pt x="7576" y="164"/>
                  <a:pt x="7580" y="168"/>
                  <a:pt x="7584" y="172"/>
                </a:cubicBezTo>
                <a:cubicBezTo>
                  <a:pt x="7584" y="41"/>
                  <a:pt x="7584" y="41"/>
                  <a:pt x="7584" y="41"/>
                </a:cubicBezTo>
                <a:cubicBezTo>
                  <a:pt x="7580" y="39"/>
                  <a:pt x="7576" y="37"/>
                  <a:pt x="7572" y="35"/>
                </a:cubicBezTo>
                <a:lnTo>
                  <a:pt x="7572" y="161"/>
                </a:lnTo>
                <a:close/>
                <a:moveTo>
                  <a:pt x="7552" y="145"/>
                </a:moveTo>
                <a:cubicBezTo>
                  <a:pt x="7556" y="148"/>
                  <a:pt x="7560" y="151"/>
                  <a:pt x="7564" y="154"/>
                </a:cubicBezTo>
                <a:cubicBezTo>
                  <a:pt x="7564" y="30"/>
                  <a:pt x="7564" y="30"/>
                  <a:pt x="7564" y="30"/>
                </a:cubicBezTo>
                <a:cubicBezTo>
                  <a:pt x="7560" y="28"/>
                  <a:pt x="7556" y="27"/>
                  <a:pt x="7552" y="25"/>
                </a:cubicBezTo>
                <a:lnTo>
                  <a:pt x="7552" y="145"/>
                </a:lnTo>
                <a:close/>
                <a:moveTo>
                  <a:pt x="7612" y="203"/>
                </a:moveTo>
                <a:cubicBezTo>
                  <a:pt x="7616" y="208"/>
                  <a:pt x="7620" y="214"/>
                  <a:pt x="7624" y="219"/>
                </a:cubicBezTo>
                <a:cubicBezTo>
                  <a:pt x="7624" y="70"/>
                  <a:pt x="7624" y="70"/>
                  <a:pt x="7624" y="70"/>
                </a:cubicBezTo>
                <a:cubicBezTo>
                  <a:pt x="7620" y="67"/>
                  <a:pt x="7616" y="63"/>
                  <a:pt x="7612" y="60"/>
                </a:cubicBezTo>
                <a:lnTo>
                  <a:pt x="7612" y="203"/>
                </a:lnTo>
                <a:close/>
                <a:moveTo>
                  <a:pt x="7592" y="180"/>
                </a:moveTo>
                <a:cubicBezTo>
                  <a:pt x="7596" y="184"/>
                  <a:pt x="7600" y="188"/>
                  <a:pt x="7604" y="193"/>
                </a:cubicBezTo>
                <a:cubicBezTo>
                  <a:pt x="7604" y="54"/>
                  <a:pt x="7604" y="54"/>
                  <a:pt x="7604" y="54"/>
                </a:cubicBezTo>
                <a:cubicBezTo>
                  <a:pt x="7600" y="52"/>
                  <a:pt x="7596" y="49"/>
                  <a:pt x="7592" y="46"/>
                </a:cubicBezTo>
                <a:lnTo>
                  <a:pt x="7592" y="180"/>
                </a:lnTo>
                <a:close/>
                <a:moveTo>
                  <a:pt x="7632" y="232"/>
                </a:moveTo>
                <a:cubicBezTo>
                  <a:pt x="7636" y="239"/>
                  <a:pt x="7640" y="247"/>
                  <a:pt x="7644" y="254"/>
                </a:cubicBezTo>
                <a:cubicBezTo>
                  <a:pt x="7644" y="89"/>
                  <a:pt x="7644" y="89"/>
                  <a:pt x="7644" y="89"/>
                </a:cubicBezTo>
                <a:cubicBezTo>
                  <a:pt x="7640" y="85"/>
                  <a:pt x="7636" y="81"/>
                  <a:pt x="7632" y="77"/>
                </a:cubicBezTo>
                <a:lnTo>
                  <a:pt x="7632" y="232"/>
                </a:lnTo>
                <a:close/>
                <a:moveTo>
                  <a:pt x="7512" y="121"/>
                </a:moveTo>
                <a:cubicBezTo>
                  <a:pt x="7516" y="123"/>
                  <a:pt x="7520" y="125"/>
                  <a:pt x="7524" y="127"/>
                </a:cubicBezTo>
                <a:cubicBezTo>
                  <a:pt x="7524" y="14"/>
                  <a:pt x="7524" y="14"/>
                  <a:pt x="7524" y="14"/>
                </a:cubicBezTo>
                <a:cubicBezTo>
                  <a:pt x="7520" y="13"/>
                  <a:pt x="7516" y="12"/>
                  <a:pt x="7512" y="11"/>
                </a:cubicBezTo>
                <a:lnTo>
                  <a:pt x="7512" y="121"/>
                </a:lnTo>
                <a:close/>
                <a:moveTo>
                  <a:pt x="7452" y="100"/>
                </a:moveTo>
                <a:cubicBezTo>
                  <a:pt x="7456" y="101"/>
                  <a:pt x="7460" y="102"/>
                  <a:pt x="7464" y="103"/>
                </a:cubicBezTo>
                <a:cubicBezTo>
                  <a:pt x="7464" y="2"/>
                  <a:pt x="7464" y="2"/>
                  <a:pt x="7464" y="2"/>
                </a:cubicBezTo>
                <a:cubicBezTo>
                  <a:pt x="7460" y="1"/>
                  <a:pt x="7456" y="1"/>
                  <a:pt x="7452" y="1"/>
                </a:cubicBezTo>
                <a:lnTo>
                  <a:pt x="7452" y="100"/>
                </a:lnTo>
                <a:close/>
                <a:moveTo>
                  <a:pt x="6711" y="92"/>
                </a:moveTo>
                <a:cubicBezTo>
                  <a:pt x="6722" y="92"/>
                  <a:pt x="6722" y="92"/>
                  <a:pt x="6722" y="92"/>
                </a:cubicBezTo>
                <a:cubicBezTo>
                  <a:pt x="6722" y="0"/>
                  <a:pt x="6722" y="0"/>
                  <a:pt x="6722" y="0"/>
                </a:cubicBezTo>
                <a:cubicBezTo>
                  <a:pt x="6711" y="0"/>
                  <a:pt x="6711" y="0"/>
                  <a:pt x="6711" y="0"/>
                </a:cubicBezTo>
                <a:lnTo>
                  <a:pt x="6711" y="92"/>
                </a:lnTo>
                <a:close/>
                <a:moveTo>
                  <a:pt x="7492" y="112"/>
                </a:moveTo>
                <a:cubicBezTo>
                  <a:pt x="7496" y="114"/>
                  <a:pt x="7500" y="116"/>
                  <a:pt x="7504" y="117"/>
                </a:cubicBezTo>
                <a:cubicBezTo>
                  <a:pt x="7504" y="9"/>
                  <a:pt x="7504" y="9"/>
                  <a:pt x="7504" y="9"/>
                </a:cubicBezTo>
                <a:cubicBezTo>
                  <a:pt x="7500" y="8"/>
                  <a:pt x="7496" y="7"/>
                  <a:pt x="7492" y="6"/>
                </a:cubicBezTo>
                <a:lnTo>
                  <a:pt x="7492" y="112"/>
                </a:lnTo>
                <a:close/>
                <a:moveTo>
                  <a:pt x="7472" y="105"/>
                </a:moveTo>
                <a:cubicBezTo>
                  <a:pt x="7476" y="106"/>
                  <a:pt x="7480" y="108"/>
                  <a:pt x="7484" y="109"/>
                </a:cubicBezTo>
                <a:cubicBezTo>
                  <a:pt x="7484" y="4"/>
                  <a:pt x="7484" y="4"/>
                  <a:pt x="7484" y="4"/>
                </a:cubicBezTo>
                <a:cubicBezTo>
                  <a:pt x="7480" y="4"/>
                  <a:pt x="7476" y="3"/>
                  <a:pt x="7472" y="3"/>
                </a:cubicBezTo>
                <a:lnTo>
                  <a:pt x="7472" y="105"/>
                </a:lnTo>
                <a:close/>
                <a:moveTo>
                  <a:pt x="7231" y="92"/>
                </a:moveTo>
                <a:cubicBezTo>
                  <a:pt x="7243" y="92"/>
                  <a:pt x="7243" y="92"/>
                  <a:pt x="7243" y="92"/>
                </a:cubicBezTo>
                <a:cubicBezTo>
                  <a:pt x="7243" y="0"/>
                  <a:pt x="7243" y="0"/>
                  <a:pt x="7243" y="0"/>
                </a:cubicBezTo>
                <a:cubicBezTo>
                  <a:pt x="7231" y="0"/>
                  <a:pt x="7231" y="0"/>
                  <a:pt x="7231" y="0"/>
                </a:cubicBezTo>
                <a:lnTo>
                  <a:pt x="7231" y="92"/>
                </a:lnTo>
                <a:close/>
                <a:moveTo>
                  <a:pt x="7271" y="92"/>
                </a:moveTo>
                <a:cubicBezTo>
                  <a:pt x="7283" y="92"/>
                  <a:pt x="7283" y="92"/>
                  <a:pt x="7283" y="92"/>
                </a:cubicBezTo>
                <a:cubicBezTo>
                  <a:pt x="7283" y="0"/>
                  <a:pt x="7283" y="0"/>
                  <a:pt x="7283" y="0"/>
                </a:cubicBezTo>
                <a:cubicBezTo>
                  <a:pt x="7271" y="0"/>
                  <a:pt x="7271" y="0"/>
                  <a:pt x="7271" y="0"/>
                </a:cubicBezTo>
                <a:lnTo>
                  <a:pt x="7271" y="92"/>
                </a:lnTo>
                <a:close/>
                <a:moveTo>
                  <a:pt x="7412" y="93"/>
                </a:moveTo>
                <a:cubicBezTo>
                  <a:pt x="7416" y="94"/>
                  <a:pt x="7420" y="94"/>
                  <a:pt x="7424" y="95"/>
                </a:cubicBezTo>
                <a:cubicBezTo>
                  <a:pt x="7424" y="0"/>
                  <a:pt x="7424" y="0"/>
                  <a:pt x="7424" y="0"/>
                </a:cubicBezTo>
                <a:cubicBezTo>
                  <a:pt x="7412" y="0"/>
                  <a:pt x="7412" y="0"/>
                  <a:pt x="7412" y="0"/>
                </a:cubicBezTo>
                <a:lnTo>
                  <a:pt x="7412" y="93"/>
                </a:lnTo>
                <a:close/>
                <a:moveTo>
                  <a:pt x="7291" y="92"/>
                </a:moveTo>
                <a:cubicBezTo>
                  <a:pt x="7303" y="92"/>
                  <a:pt x="7303" y="92"/>
                  <a:pt x="7303" y="92"/>
                </a:cubicBezTo>
                <a:cubicBezTo>
                  <a:pt x="7303" y="0"/>
                  <a:pt x="7303" y="0"/>
                  <a:pt x="7303" y="0"/>
                </a:cubicBezTo>
                <a:cubicBezTo>
                  <a:pt x="7291" y="0"/>
                  <a:pt x="7291" y="0"/>
                  <a:pt x="7291" y="0"/>
                </a:cubicBezTo>
                <a:lnTo>
                  <a:pt x="7291" y="92"/>
                </a:lnTo>
                <a:close/>
                <a:moveTo>
                  <a:pt x="7211" y="92"/>
                </a:moveTo>
                <a:cubicBezTo>
                  <a:pt x="7223" y="92"/>
                  <a:pt x="7223" y="92"/>
                  <a:pt x="7223" y="92"/>
                </a:cubicBezTo>
                <a:cubicBezTo>
                  <a:pt x="7223" y="0"/>
                  <a:pt x="7223" y="0"/>
                  <a:pt x="7223" y="0"/>
                </a:cubicBezTo>
                <a:cubicBezTo>
                  <a:pt x="7211" y="0"/>
                  <a:pt x="7211" y="0"/>
                  <a:pt x="7211" y="0"/>
                </a:cubicBezTo>
                <a:lnTo>
                  <a:pt x="7211" y="92"/>
                </a:lnTo>
                <a:close/>
                <a:moveTo>
                  <a:pt x="7251" y="92"/>
                </a:moveTo>
                <a:cubicBezTo>
                  <a:pt x="7263" y="92"/>
                  <a:pt x="7263" y="92"/>
                  <a:pt x="7263" y="92"/>
                </a:cubicBezTo>
                <a:cubicBezTo>
                  <a:pt x="7263" y="0"/>
                  <a:pt x="7263" y="0"/>
                  <a:pt x="7263" y="0"/>
                </a:cubicBezTo>
                <a:cubicBezTo>
                  <a:pt x="7251" y="0"/>
                  <a:pt x="7251" y="0"/>
                  <a:pt x="7251" y="0"/>
                </a:cubicBezTo>
                <a:lnTo>
                  <a:pt x="7251" y="92"/>
                </a:lnTo>
                <a:close/>
                <a:moveTo>
                  <a:pt x="7652" y="273"/>
                </a:moveTo>
                <a:cubicBezTo>
                  <a:pt x="7657" y="285"/>
                  <a:pt x="7661" y="298"/>
                  <a:pt x="7664" y="310"/>
                </a:cubicBezTo>
                <a:cubicBezTo>
                  <a:pt x="7664" y="111"/>
                  <a:pt x="7664" y="111"/>
                  <a:pt x="7664" y="111"/>
                </a:cubicBezTo>
                <a:cubicBezTo>
                  <a:pt x="7660" y="106"/>
                  <a:pt x="7656" y="102"/>
                  <a:pt x="7652" y="97"/>
                </a:cubicBezTo>
                <a:lnTo>
                  <a:pt x="7652" y="273"/>
                </a:lnTo>
                <a:close/>
                <a:moveTo>
                  <a:pt x="7392" y="92"/>
                </a:moveTo>
                <a:cubicBezTo>
                  <a:pt x="7396" y="92"/>
                  <a:pt x="7400" y="92"/>
                  <a:pt x="7404" y="93"/>
                </a:cubicBezTo>
                <a:cubicBezTo>
                  <a:pt x="7404" y="0"/>
                  <a:pt x="7404" y="0"/>
                  <a:pt x="7404" y="0"/>
                </a:cubicBezTo>
                <a:cubicBezTo>
                  <a:pt x="7392" y="0"/>
                  <a:pt x="7392" y="0"/>
                  <a:pt x="7392" y="0"/>
                </a:cubicBezTo>
                <a:lnTo>
                  <a:pt x="7392" y="92"/>
                </a:lnTo>
                <a:close/>
                <a:moveTo>
                  <a:pt x="7372" y="92"/>
                </a:moveTo>
                <a:cubicBezTo>
                  <a:pt x="7383" y="92"/>
                  <a:pt x="7383" y="92"/>
                  <a:pt x="7383" y="92"/>
                </a:cubicBezTo>
                <a:cubicBezTo>
                  <a:pt x="7383" y="0"/>
                  <a:pt x="7383" y="0"/>
                  <a:pt x="7383" y="0"/>
                </a:cubicBezTo>
                <a:cubicBezTo>
                  <a:pt x="7372" y="0"/>
                  <a:pt x="7372" y="0"/>
                  <a:pt x="7372" y="0"/>
                </a:cubicBezTo>
                <a:lnTo>
                  <a:pt x="7372" y="92"/>
                </a:lnTo>
                <a:close/>
                <a:moveTo>
                  <a:pt x="7331" y="92"/>
                </a:moveTo>
                <a:cubicBezTo>
                  <a:pt x="7343" y="92"/>
                  <a:pt x="7343" y="92"/>
                  <a:pt x="7343" y="92"/>
                </a:cubicBezTo>
                <a:cubicBezTo>
                  <a:pt x="7343" y="0"/>
                  <a:pt x="7343" y="0"/>
                  <a:pt x="7343" y="0"/>
                </a:cubicBezTo>
                <a:cubicBezTo>
                  <a:pt x="7331" y="0"/>
                  <a:pt x="7331" y="0"/>
                  <a:pt x="7331" y="0"/>
                </a:cubicBezTo>
                <a:lnTo>
                  <a:pt x="7331" y="92"/>
                </a:lnTo>
                <a:close/>
                <a:moveTo>
                  <a:pt x="7311" y="92"/>
                </a:moveTo>
                <a:cubicBezTo>
                  <a:pt x="7323" y="92"/>
                  <a:pt x="7323" y="92"/>
                  <a:pt x="7323" y="92"/>
                </a:cubicBezTo>
                <a:cubicBezTo>
                  <a:pt x="7323" y="0"/>
                  <a:pt x="7323" y="0"/>
                  <a:pt x="7323" y="0"/>
                </a:cubicBezTo>
                <a:cubicBezTo>
                  <a:pt x="7311" y="0"/>
                  <a:pt x="7311" y="0"/>
                  <a:pt x="7311" y="0"/>
                </a:cubicBezTo>
                <a:lnTo>
                  <a:pt x="7311" y="92"/>
                </a:lnTo>
                <a:close/>
                <a:moveTo>
                  <a:pt x="7352" y="92"/>
                </a:moveTo>
                <a:cubicBezTo>
                  <a:pt x="7363" y="92"/>
                  <a:pt x="7363" y="92"/>
                  <a:pt x="7363" y="92"/>
                </a:cubicBezTo>
                <a:cubicBezTo>
                  <a:pt x="7363" y="0"/>
                  <a:pt x="7363" y="0"/>
                  <a:pt x="7363" y="0"/>
                </a:cubicBezTo>
                <a:cubicBezTo>
                  <a:pt x="7352" y="0"/>
                  <a:pt x="7352" y="0"/>
                  <a:pt x="7352" y="0"/>
                </a:cubicBezTo>
                <a:lnTo>
                  <a:pt x="7352" y="92"/>
                </a:lnTo>
                <a:close/>
                <a:moveTo>
                  <a:pt x="6410" y="92"/>
                </a:moveTo>
                <a:cubicBezTo>
                  <a:pt x="6422" y="92"/>
                  <a:pt x="6422" y="92"/>
                  <a:pt x="6422" y="92"/>
                </a:cubicBezTo>
                <a:cubicBezTo>
                  <a:pt x="6422" y="0"/>
                  <a:pt x="6422" y="0"/>
                  <a:pt x="6422" y="0"/>
                </a:cubicBezTo>
                <a:cubicBezTo>
                  <a:pt x="6410" y="0"/>
                  <a:pt x="6410" y="0"/>
                  <a:pt x="6410" y="0"/>
                </a:cubicBezTo>
                <a:lnTo>
                  <a:pt x="6410" y="92"/>
                </a:lnTo>
                <a:close/>
                <a:moveTo>
                  <a:pt x="6049" y="92"/>
                </a:moveTo>
                <a:cubicBezTo>
                  <a:pt x="6061" y="92"/>
                  <a:pt x="6061" y="92"/>
                  <a:pt x="6061" y="92"/>
                </a:cubicBezTo>
                <a:cubicBezTo>
                  <a:pt x="6061" y="0"/>
                  <a:pt x="6061" y="0"/>
                  <a:pt x="6061" y="0"/>
                </a:cubicBezTo>
                <a:cubicBezTo>
                  <a:pt x="6049" y="0"/>
                  <a:pt x="6049" y="0"/>
                  <a:pt x="6049" y="0"/>
                </a:cubicBezTo>
                <a:lnTo>
                  <a:pt x="6049" y="92"/>
                </a:lnTo>
                <a:close/>
                <a:moveTo>
                  <a:pt x="6070" y="92"/>
                </a:moveTo>
                <a:cubicBezTo>
                  <a:pt x="6081" y="92"/>
                  <a:pt x="6081" y="92"/>
                  <a:pt x="6081" y="92"/>
                </a:cubicBezTo>
                <a:cubicBezTo>
                  <a:pt x="6081" y="0"/>
                  <a:pt x="6081" y="0"/>
                  <a:pt x="6081" y="0"/>
                </a:cubicBezTo>
                <a:cubicBezTo>
                  <a:pt x="6070" y="0"/>
                  <a:pt x="6070" y="0"/>
                  <a:pt x="6070" y="0"/>
                </a:cubicBezTo>
                <a:lnTo>
                  <a:pt x="6070" y="92"/>
                </a:lnTo>
                <a:close/>
                <a:moveTo>
                  <a:pt x="6009" y="92"/>
                </a:moveTo>
                <a:cubicBezTo>
                  <a:pt x="6021" y="92"/>
                  <a:pt x="6021" y="92"/>
                  <a:pt x="6021" y="92"/>
                </a:cubicBezTo>
                <a:cubicBezTo>
                  <a:pt x="6021" y="0"/>
                  <a:pt x="6021" y="0"/>
                  <a:pt x="6021" y="0"/>
                </a:cubicBezTo>
                <a:cubicBezTo>
                  <a:pt x="6009" y="0"/>
                  <a:pt x="6009" y="0"/>
                  <a:pt x="6009" y="0"/>
                </a:cubicBezTo>
                <a:lnTo>
                  <a:pt x="6009" y="92"/>
                </a:lnTo>
                <a:close/>
                <a:moveTo>
                  <a:pt x="6090" y="92"/>
                </a:moveTo>
                <a:cubicBezTo>
                  <a:pt x="6101" y="92"/>
                  <a:pt x="6101" y="92"/>
                  <a:pt x="6101" y="92"/>
                </a:cubicBezTo>
                <a:cubicBezTo>
                  <a:pt x="6101" y="0"/>
                  <a:pt x="6101" y="0"/>
                  <a:pt x="6101" y="0"/>
                </a:cubicBezTo>
                <a:cubicBezTo>
                  <a:pt x="6090" y="0"/>
                  <a:pt x="6090" y="0"/>
                  <a:pt x="6090" y="0"/>
                </a:cubicBezTo>
                <a:lnTo>
                  <a:pt x="6090" y="92"/>
                </a:lnTo>
                <a:close/>
                <a:moveTo>
                  <a:pt x="6029" y="92"/>
                </a:moveTo>
                <a:cubicBezTo>
                  <a:pt x="6041" y="92"/>
                  <a:pt x="6041" y="92"/>
                  <a:pt x="6041" y="92"/>
                </a:cubicBezTo>
                <a:cubicBezTo>
                  <a:pt x="6041" y="0"/>
                  <a:pt x="6041" y="0"/>
                  <a:pt x="6041" y="0"/>
                </a:cubicBezTo>
                <a:cubicBezTo>
                  <a:pt x="6029" y="0"/>
                  <a:pt x="6029" y="0"/>
                  <a:pt x="6029" y="0"/>
                </a:cubicBezTo>
                <a:lnTo>
                  <a:pt x="6029" y="92"/>
                </a:lnTo>
                <a:close/>
                <a:moveTo>
                  <a:pt x="6210" y="92"/>
                </a:moveTo>
                <a:cubicBezTo>
                  <a:pt x="6222" y="92"/>
                  <a:pt x="6222" y="92"/>
                  <a:pt x="6222" y="92"/>
                </a:cubicBezTo>
                <a:cubicBezTo>
                  <a:pt x="6222" y="0"/>
                  <a:pt x="6222" y="0"/>
                  <a:pt x="6222" y="0"/>
                </a:cubicBezTo>
                <a:cubicBezTo>
                  <a:pt x="6210" y="0"/>
                  <a:pt x="6210" y="0"/>
                  <a:pt x="6210" y="0"/>
                </a:cubicBezTo>
                <a:lnTo>
                  <a:pt x="6210" y="92"/>
                </a:lnTo>
                <a:close/>
                <a:moveTo>
                  <a:pt x="6170" y="92"/>
                </a:moveTo>
                <a:cubicBezTo>
                  <a:pt x="6182" y="92"/>
                  <a:pt x="6182" y="92"/>
                  <a:pt x="6182" y="92"/>
                </a:cubicBezTo>
                <a:cubicBezTo>
                  <a:pt x="6182" y="0"/>
                  <a:pt x="6182" y="0"/>
                  <a:pt x="6182" y="0"/>
                </a:cubicBezTo>
                <a:cubicBezTo>
                  <a:pt x="6170" y="0"/>
                  <a:pt x="6170" y="0"/>
                  <a:pt x="6170" y="0"/>
                </a:cubicBezTo>
                <a:lnTo>
                  <a:pt x="6170" y="92"/>
                </a:lnTo>
                <a:close/>
                <a:moveTo>
                  <a:pt x="6190" y="92"/>
                </a:moveTo>
                <a:cubicBezTo>
                  <a:pt x="6202" y="92"/>
                  <a:pt x="6202" y="92"/>
                  <a:pt x="6202" y="92"/>
                </a:cubicBezTo>
                <a:cubicBezTo>
                  <a:pt x="6202" y="0"/>
                  <a:pt x="6202" y="0"/>
                  <a:pt x="6202" y="0"/>
                </a:cubicBezTo>
                <a:cubicBezTo>
                  <a:pt x="6190" y="0"/>
                  <a:pt x="6190" y="0"/>
                  <a:pt x="6190" y="0"/>
                </a:cubicBezTo>
                <a:lnTo>
                  <a:pt x="6190" y="92"/>
                </a:lnTo>
                <a:close/>
                <a:moveTo>
                  <a:pt x="6150" y="92"/>
                </a:moveTo>
                <a:cubicBezTo>
                  <a:pt x="6162" y="92"/>
                  <a:pt x="6162" y="92"/>
                  <a:pt x="6162" y="92"/>
                </a:cubicBezTo>
                <a:cubicBezTo>
                  <a:pt x="6162" y="0"/>
                  <a:pt x="6162" y="0"/>
                  <a:pt x="6162" y="0"/>
                </a:cubicBezTo>
                <a:cubicBezTo>
                  <a:pt x="6150" y="0"/>
                  <a:pt x="6150" y="0"/>
                  <a:pt x="6150" y="0"/>
                </a:cubicBezTo>
                <a:lnTo>
                  <a:pt x="6150" y="92"/>
                </a:lnTo>
                <a:close/>
                <a:moveTo>
                  <a:pt x="6130" y="92"/>
                </a:moveTo>
                <a:cubicBezTo>
                  <a:pt x="6142" y="92"/>
                  <a:pt x="6142" y="92"/>
                  <a:pt x="6142" y="92"/>
                </a:cubicBezTo>
                <a:cubicBezTo>
                  <a:pt x="6142" y="0"/>
                  <a:pt x="6142" y="0"/>
                  <a:pt x="6142" y="0"/>
                </a:cubicBezTo>
                <a:cubicBezTo>
                  <a:pt x="6130" y="0"/>
                  <a:pt x="6130" y="0"/>
                  <a:pt x="6130" y="0"/>
                </a:cubicBezTo>
                <a:lnTo>
                  <a:pt x="6130" y="92"/>
                </a:lnTo>
                <a:close/>
                <a:moveTo>
                  <a:pt x="6110" y="92"/>
                </a:moveTo>
                <a:cubicBezTo>
                  <a:pt x="6122" y="92"/>
                  <a:pt x="6122" y="92"/>
                  <a:pt x="6122" y="92"/>
                </a:cubicBezTo>
                <a:cubicBezTo>
                  <a:pt x="6122" y="0"/>
                  <a:pt x="6122" y="0"/>
                  <a:pt x="6122" y="0"/>
                </a:cubicBezTo>
                <a:cubicBezTo>
                  <a:pt x="6110" y="0"/>
                  <a:pt x="6110" y="0"/>
                  <a:pt x="6110" y="0"/>
                </a:cubicBezTo>
                <a:lnTo>
                  <a:pt x="6110" y="92"/>
                </a:lnTo>
                <a:close/>
                <a:moveTo>
                  <a:pt x="5989" y="92"/>
                </a:moveTo>
                <a:cubicBezTo>
                  <a:pt x="6001" y="92"/>
                  <a:pt x="6001" y="92"/>
                  <a:pt x="6001" y="92"/>
                </a:cubicBezTo>
                <a:cubicBezTo>
                  <a:pt x="6001" y="0"/>
                  <a:pt x="6001" y="0"/>
                  <a:pt x="6001" y="0"/>
                </a:cubicBezTo>
                <a:cubicBezTo>
                  <a:pt x="5989" y="0"/>
                  <a:pt x="5989" y="0"/>
                  <a:pt x="5989" y="0"/>
                </a:cubicBezTo>
                <a:lnTo>
                  <a:pt x="5989" y="92"/>
                </a:lnTo>
                <a:close/>
                <a:moveTo>
                  <a:pt x="5809" y="92"/>
                </a:moveTo>
                <a:cubicBezTo>
                  <a:pt x="5821" y="92"/>
                  <a:pt x="5821" y="92"/>
                  <a:pt x="5821" y="92"/>
                </a:cubicBezTo>
                <a:cubicBezTo>
                  <a:pt x="5821" y="0"/>
                  <a:pt x="5821" y="0"/>
                  <a:pt x="5821" y="0"/>
                </a:cubicBezTo>
                <a:cubicBezTo>
                  <a:pt x="5809" y="0"/>
                  <a:pt x="5809" y="0"/>
                  <a:pt x="5809" y="0"/>
                </a:cubicBezTo>
                <a:lnTo>
                  <a:pt x="5809" y="92"/>
                </a:lnTo>
                <a:close/>
                <a:moveTo>
                  <a:pt x="5829" y="92"/>
                </a:moveTo>
                <a:cubicBezTo>
                  <a:pt x="5841" y="92"/>
                  <a:pt x="5841" y="92"/>
                  <a:pt x="5841" y="92"/>
                </a:cubicBezTo>
                <a:cubicBezTo>
                  <a:pt x="5841" y="0"/>
                  <a:pt x="5841" y="0"/>
                  <a:pt x="5841" y="0"/>
                </a:cubicBezTo>
                <a:cubicBezTo>
                  <a:pt x="5829" y="0"/>
                  <a:pt x="5829" y="0"/>
                  <a:pt x="5829" y="0"/>
                </a:cubicBezTo>
                <a:lnTo>
                  <a:pt x="5829" y="92"/>
                </a:lnTo>
                <a:close/>
                <a:moveTo>
                  <a:pt x="5789" y="92"/>
                </a:moveTo>
                <a:cubicBezTo>
                  <a:pt x="5801" y="92"/>
                  <a:pt x="5801" y="92"/>
                  <a:pt x="5801" y="92"/>
                </a:cubicBezTo>
                <a:cubicBezTo>
                  <a:pt x="5801" y="0"/>
                  <a:pt x="5801" y="0"/>
                  <a:pt x="5801" y="0"/>
                </a:cubicBezTo>
                <a:cubicBezTo>
                  <a:pt x="5789" y="0"/>
                  <a:pt x="5789" y="0"/>
                  <a:pt x="5789" y="0"/>
                </a:cubicBezTo>
                <a:lnTo>
                  <a:pt x="5789" y="92"/>
                </a:lnTo>
                <a:close/>
                <a:moveTo>
                  <a:pt x="5849" y="92"/>
                </a:moveTo>
                <a:cubicBezTo>
                  <a:pt x="5861" y="92"/>
                  <a:pt x="5861" y="92"/>
                  <a:pt x="5861" y="92"/>
                </a:cubicBezTo>
                <a:cubicBezTo>
                  <a:pt x="5861" y="0"/>
                  <a:pt x="5861" y="0"/>
                  <a:pt x="5861" y="0"/>
                </a:cubicBezTo>
                <a:cubicBezTo>
                  <a:pt x="5849" y="0"/>
                  <a:pt x="5849" y="0"/>
                  <a:pt x="5849" y="0"/>
                </a:cubicBezTo>
                <a:lnTo>
                  <a:pt x="5849" y="92"/>
                </a:lnTo>
                <a:close/>
                <a:moveTo>
                  <a:pt x="5769" y="92"/>
                </a:moveTo>
                <a:cubicBezTo>
                  <a:pt x="5781" y="92"/>
                  <a:pt x="5781" y="92"/>
                  <a:pt x="5781" y="92"/>
                </a:cubicBezTo>
                <a:cubicBezTo>
                  <a:pt x="5781" y="0"/>
                  <a:pt x="5781" y="0"/>
                  <a:pt x="5781" y="0"/>
                </a:cubicBezTo>
                <a:cubicBezTo>
                  <a:pt x="5769" y="0"/>
                  <a:pt x="5769" y="0"/>
                  <a:pt x="5769" y="0"/>
                </a:cubicBezTo>
                <a:lnTo>
                  <a:pt x="5769" y="92"/>
                </a:lnTo>
                <a:close/>
                <a:moveTo>
                  <a:pt x="5949" y="92"/>
                </a:moveTo>
                <a:cubicBezTo>
                  <a:pt x="5961" y="92"/>
                  <a:pt x="5961" y="92"/>
                  <a:pt x="5961" y="92"/>
                </a:cubicBezTo>
                <a:cubicBezTo>
                  <a:pt x="5961" y="0"/>
                  <a:pt x="5961" y="0"/>
                  <a:pt x="5961" y="0"/>
                </a:cubicBezTo>
                <a:cubicBezTo>
                  <a:pt x="5949" y="0"/>
                  <a:pt x="5949" y="0"/>
                  <a:pt x="5949" y="0"/>
                </a:cubicBezTo>
                <a:lnTo>
                  <a:pt x="5949" y="92"/>
                </a:lnTo>
                <a:close/>
                <a:moveTo>
                  <a:pt x="5969" y="92"/>
                </a:moveTo>
                <a:cubicBezTo>
                  <a:pt x="5981" y="92"/>
                  <a:pt x="5981" y="92"/>
                  <a:pt x="5981" y="92"/>
                </a:cubicBezTo>
                <a:cubicBezTo>
                  <a:pt x="5981" y="0"/>
                  <a:pt x="5981" y="0"/>
                  <a:pt x="5981" y="0"/>
                </a:cubicBezTo>
                <a:cubicBezTo>
                  <a:pt x="5969" y="0"/>
                  <a:pt x="5969" y="0"/>
                  <a:pt x="5969" y="0"/>
                </a:cubicBezTo>
                <a:lnTo>
                  <a:pt x="5969" y="92"/>
                </a:lnTo>
                <a:close/>
                <a:moveTo>
                  <a:pt x="5929" y="92"/>
                </a:moveTo>
                <a:cubicBezTo>
                  <a:pt x="5941" y="92"/>
                  <a:pt x="5941" y="92"/>
                  <a:pt x="5941" y="92"/>
                </a:cubicBezTo>
                <a:cubicBezTo>
                  <a:pt x="5941" y="0"/>
                  <a:pt x="5941" y="0"/>
                  <a:pt x="5941" y="0"/>
                </a:cubicBezTo>
                <a:cubicBezTo>
                  <a:pt x="5929" y="0"/>
                  <a:pt x="5929" y="0"/>
                  <a:pt x="5929" y="0"/>
                </a:cubicBezTo>
                <a:lnTo>
                  <a:pt x="5929" y="92"/>
                </a:lnTo>
                <a:close/>
                <a:moveTo>
                  <a:pt x="5869" y="92"/>
                </a:moveTo>
                <a:cubicBezTo>
                  <a:pt x="5881" y="92"/>
                  <a:pt x="5881" y="92"/>
                  <a:pt x="5881" y="92"/>
                </a:cubicBezTo>
                <a:cubicBezTo>
                  <a:pt x="5881" y="0"/>
                  <a:pt x="5881" y="0"/>
                  <a:pt x="5881" y="0"/>
                </a:cubicBezTo>
                <a:cubicBezTo>
                  <a:pt x="5869" y="0"/>
                  <a:pt x="5869" y="0"/>
                  <a:pt x="5869" y="0"/>
                </a:cubicBezTo>
                <a:lnTo>
                  <a:pt x="5869" y="92"/>
                </a:lnTo>
                <a:close/>
                <a:moveTo>
                  <a:pt x="5909" y="92"/>
                </a:moveTo>
                <a:cubicBezTo>
                  <a:pt x="5921" y="92"/>
                  <a:pt x="5921" y="92"/>
                  <a:pt x="5921" y="92"/>
                </a:cubicBezTo>
                <a:cubicBezTo>
                  <a:pt x="5921" y="0"/>
                  <a:pt x="5921" y="0"/>
                  <a:pt x="5921" y="0"/>
                </a:cubicBezTo>
                <a:cubicBezTo>
                  <a:pt x="5909" y="0"/>
                  <a:pt x="5909" y="0"/>
                  <a:pt x="5909" y="0"/>
                </a:cubicBezTo>
                <a:lnTo>
                  <a:pt x="5909" y="92"/>
                </a:lnTo>
                <a:close/>
                <a:moveTo>
                  <a:pt x="5889" y="92"/>
                </a:moveTo>
                <a:cubicBezTo>
                  <a:pt x="5901" y="92"/>
                  <a:pt x="5901" y="92"/>
                  <a:pt x="5901" y="92"/>
                </a:cubicBezTo>
                <a:cubicBezTo>
                  <a:pt x="5901" y="0"/>
                  <a:pt x="5901" y="0"/>
                  <a:pt x="5901" y="0"/>
                </a:cubicBezTo>
                <a:cubicBezTo>
                  <a:pt x="5889" y="0"/>
                  <a:pt x="5889" y="0"/>
                  <a:pt x="5889" y="0"/>
                </a:cubicBezTo>
                <a:lnTo>
                  <a:pt x="5889" y="92"/>
                </a:lnTo>
                <a:close/>
                <a:moveTo>
                  <a:pt x="6350" y="92"/>
                </a:moveTo>
                <a:cubicBezTo>
                  <a:pt x="6362" y="92"/>
                  <a:pt x="6362" y="92"/>
                  <a:pt x="6362" y="92"/>
                </a:cubicBezTo>
                <a:cubicBezTo>
                  <a:pt x="6362" y="0"/>
                  <a:pt x="6362" y="0"/>
                  <a:pt x="6362" y="0"/>
                </a:cubicBezTo>
                <a:cubicBezTo>
                  <a:pt x="6350" y="0"/>
                  <a:pt x="6350" y="0"/>
                  <a:pt x="6350" y="0"/>
                </a:cubicBezTo>
                <a:lnTo>
                  <a:pt x="6350" y="92"/>
                </a:lnTo>
                <a:close/>
                <a:moveTo>
                  <a:pt x="6550" y="92"/>
                </a:moveTo>
                <a:cubicBezTo>
                  <a:pt x="6562" y="92"/>
                  <a:pt x="6562" y="92"/>
                  <a:pt x="6562" y="92"/>
                </a:cubicBezTo>
                <a:cubicBezTo>
                  <a:pt x="6562" y="0"/>
                  <a:pt x="6562" y="0"/>
                  <a:pt x="6562" y="0"/>
                </a:cubicBezTo>
                <a:cubicBezTo>
                  <a:pt x="6550" y="0"/>
                  <a:pt x="6550" y="0"/>
                  <a:pt x="6550" y="0"/>
                </a:cubicBezTo>
                <a:lnTo>
                  <a:pt x="6550" y="92"/>
                </a:lnTo>
                <a:close/>
                <a:moveTo>
                  <a:pt x="6230" y="92"/>
                </a:moveTo>
                <a:cubicBezTo>
                  <a:pt x="6242" y="92"/>
                  <a:pt x="6242" y="92"/>
                  <a:pt x="6242" y="92"/>
                </a:cubicBezTo>
                <a:cubicBezTo>
                  <a:pt x="6242" y="0"/>
                  <a:pt x="6242" y="0"/>
                  <a:pt x="6242" y="0"/>
                </a:cubicBezTo>
                <a:cubicBezTo>
                  <a:pt x="6230" y="0"/>
                  <a:pt x="6230" y="0"/>
                  <a:pt x="6230" y="0"/>
                </a:cubicBezTo>
                <a:lnTo>
                  <a:pt x="6230" y="92"/>
                </a:lnTo>
                <a:close/>
                <a:moveTo>
                  <a:pt x="6470" y="92"/>
                </a:moveTo>
                <a:cubicBezTo>
                  <a:pt x="6482" y="92"/>
                  <a:pt x="6482" y="92"/>
                  <a:pt x="6482" y="92"/>
                </a:cubicBezTo>
                <a:cubicBezTo>
                  <a:pt x="6482" y="0"/>
                  <a:pt x="6482" y="0"/>
                  <a:pt x="6482" y="0"/>
                </a:cubicBezTo>
                <a:cubicBezTo>
                  <a:pt x="6470" y="0"/>
                  <a:pt x="6470" y="0"/>
                  <a:pt x="6470" y="0"/>
                </a:cubicBezTo>
                <a:lnTo>
                  <a:pt x="6470" y="92"/>
                </a:lnTo>
                <a:close/>
                <a:moveTo>
                  <a:pt x="6510" y="92"/>
                </a:moveTo>
                <a:cubicBezTo>
                  <a:pt x="6522" y="92"/>
                  <a:pt x="6522" y="92"/>
                  <a:pt x="6522" y="92"/>
                </a:cubicBezTo>
                <a:cubicBezTo>
                  <a:pt x="6522" y="0"/>
                  <a:pt x="6522" y="0"/>
                  <a:pt x="6522" y="0"/>
                </a:cubicBezTo>
                <a:cubicBezTo>
                  <a:pt x="6510" y="0"/>
                  <a:pt x="6510" y="0"/>
                  <a:pt x="6510" y="0"/>
                </a:cubicBezTo>
                <a:lnTo>
                  <a:pt x="6510" y="92"/>
                </a:lnTo>
                <a:close/>
                <a:moveTo>
                  <a:pt x="6490" y="92"/>
                </a:moveTo>
                <a:cubicBezTo>
                  <a:pt x="6502" y="92"/>
                  <a:pt x="6502" y="92"/>
                  <a:pt x="6502" y="92"/>
                </a:cubicBezTo>
                <a:cubicBezTo>
                  <a:pt x="6502" y="0"/>
                  <a:pt x="6502" y="0"/>
                  <a:pt x="6502" y="0"/>
                </a:cubicBezTo>
                <a:cubicBezTo>
                  <a:pt x="6490" y="0"/>
                  <a:pt x="6490" y="0"/>
                  <a:pt x="6490" y="0"/>
                </a:cubicBezTo>
                <a:lnTo>
                  <a:pt x="6490" y="92"/>
                </a:lnTo>
                <a:close/>
                <a:moveTo>
                  <a:pt x="6530" y="92"/>
                </a:moveTo>
                <a:cubicBezTo>
                  <a:pt x="6542" y="92"/>
                  <a:pt x="6542" y="92"/>
                  <a:pt x="6542" y="92"/>
                </a:cubicBezTo>
                <a:cubicBezTo>
                  <a:pt x="6542" y="0"/>
                  <a:pt x="6542" y="0"/>
                  <a:pt x="6542" y="0"/>
                </a:cubicBezTo>
                <a:cubicBezTo>
                  <a:pt x="6530" y="0"/>
                  <a:pt x="6530" y="0"/>
                  <a:pt x="6530" y="0"/>
                </a:cubicBezTo>
                <a:lnTo>
                  <a:pt x="6530" y="92"/>
                </a:lnTo>
                <a:close/>
                <a:moveTo>
                  <a:pt x="6670" y="92"/>
                </a:moveTo>
                <a:cubicBezTo>
                  <a:pt x="6682" y="92"/>
                  <a:pt x="6682" y="92"/>
                  <a:pt x="6682" y="92"/>
                </a:cubicBezTo>
                <a:cubicBezTo>
                  <a:pt x="6682" y="0"/>
                  <a:pt x="6682" y="0"/>
                  <a:pt x="6682" y="0"/>
                </a:cubicBezTo>
                <a:cubicBezTo>
                  <a:pt x="6670" y="0"/>
                  <a:pt x="6670" y="0"/>
                  <a:pt x="6670" y="0"/>
                </a:cubicBezTo>
                <a:lnTo>
                  <a:pt x="6670" y="92"/>
                </a:lnTo>
                <a:close/>
                <a:moveTo>
                  <a:pt x="6590" y="92"/>
                </a:moveTo>
                <a:cubicBezTo>
                  <a:pt x="6602" y="92"/>
                  <a:pt x="6602" y="92"/>
                  <a:pt x="6602" y="92"/>
                </a:cubicBezTo>
                <a:cubicBezTo>
                  <a:pt x="6602" y="0"/>
                  <a:pt x="6602" y="0"/>
                  <a:pt x="6602" y="0"/>
                </a:cubicBezTo>
                <a:cubicBezTo>
                  <a:pt x="6590" y="0"/>
                  <a:pt x="6590" y="0"/>
                  <a:pt x="6590" y="0"/>
                </a:cubicBezTo>
                <a:lnTo>
                  <a:pt x="6590" y="92"/>
                </a:lnTo>
                <a:close/>
                <a:moveTo>
                  <a:pt x="6650" y="92"/>
                </a:moveTo>
                <a:cubicBezTo>
                  <a:pt x="6662" y="92"/>
                  <a:pt x="6662" y="92"/>
                  <a:pt x="6662" y="92"/>
                </a:cubicBezTo>
                <a:cubicBezTo>
                  <a:pt x="6662" y="0"/>
                  <a:pt x="6662" y="0"/>
                  <a:pt x="6662" y="0"/>
                </a:cubicBezTo>
                <a:cubicBezTo>
                  <a:pt x="6650" y="0"/>
                  <a:pt x="6650" y="0"/>
                  <a:pt x="6650" y="0"/>
                </a:cubicBezTo>
                <a:lnTo>
                  <a:pt x="6650" y="92"/>
                </a:lnTo>
                <a:close/>
                <a:moveTo>
                  <a:pt x="6630" y="92"/>
                </a:moveTo>
                <a:cubicBezTo>
                  <a:pt x="6642" y="92"/>
                  <a:pt x="6642" y="92"/>
                  <a:pt x="6642" y="92"/>
                </a:cubicBezTo>
                <a:cubicBezTo>
                  <a:pt x="6642" y="0"/>
                  <a:pt x="6642" y="0"/>
                  <a:pt x="6642" y="0"/>
                </a:cubicBezTo>
                <a:cubicBezTo>
                  <a:pt x="6630" y="0"/>
                  <a:pt x="6630" y="0"/>
                  <a:pt x="6630" y="0"/>
                </a:cubicBezTo>
                <a:lnTo>
                  <a:pt x="6630" y="92"/>
                </a:lnTo>
                <a:close/>
                <a:moveTo>
                  <a:pt x="6610" y="92"/>
                </a:moveTo>
                <a:cubicBezTo>
                  <a:pt x="6622" y="92"/>
                  <a:pt x="6622" y="92"/>
                  <a:pt x="6622" y="92"/>
                </a:cubicBezTo>
                <a:cubicBezTo>
                  <a:pt x="6622" y="0"/>
                  <a:pt x="6622" y="0"/>
                  <a:pt x="6622" y="0"/>
                </a:cubicBezTo>
                <a:cubicBezTo>
                  <a:pt x="6610" y="0"/>
                  <a:pt x="6610" y="0"/>
                  <a:pt x="6610" y="0"/>
                </a:cubicBezTo>
                <a:lnTo>
                  <a:pt x="6610" y="92"/>
                </a:lnTo>
                <a:close/>
                <a:moveTo>
                  <a:pt x="6570" y="92"/>
                </a:moveTo>
                <a:cubicBezTo>
                  <a:pt x="6582" y="92"/>
                  <a:pt x="6582" y="92"/>
                  <a:pt x="6582" y="92"/>
                </a:cubicBezTo>
                <a:cubicBezTo>
                  <a:pt x="6582" y="0"/>
                  <a:pt x="6582" y="0"/>
                  <a:pt x="6582" y="0"/>
                </a:cubicBezTo>
                <a:cubicBezTo>
                  <a:pt x="6570" y="0"/>
                  <a:pt x="6570" y="0"/>
                  <a:pt x="6570" y="0"/>
                </a:cubicBezTo>
                <a:lnTo>
                  <a:pt x="6570" y="92"/>
                </a:lnTo>
                <a:close/>
                <a:moveTo>
                  <a:pt x="6290" y="92"/>
                </a:moveTo>
                <a:cubicBezTo>
                  <a:pt x="6302" y="92"/>
                  <a:pt x="6302" y="92"/>
                  <a:pt x="6302" y="92"/>
                </a:cubicBezTo>
                <a:cubicBezTo>
                  <a:pt x="6302" y="0"/>
                  <a:pt x="6302" y="0"/>
                  <a:pt x="6302" y="0"/>
                </a:cubicBezTo>
                <a:cubicBezTo>
                  <a:pt x="6290" y="0"/>
                  <a:pt x="6290" y="0"/>
                  <a:pt x="6290" y="0"/>
                </a:cubicBezTo>
                <a:lnTo>
                  <a:pt x="6290" y="92"/>
                </a:lnTo>
                <a:close/>
                <a:moveTo>
                  <a:pt x="6330" y="92"/>
                </a:moveTo>
                <a:cubicBezTo>
                  <a:pt x="6342" y="92"/>
                  <a:pt x="6342" y="92"/>
                  <a:pt x="6342" y="92"/>
                </a:cubicBezTo>
                <a:cubicBezTo>
                  <a:pt x="6342" y="0"/>
                  <a:pt x="6342" y="0"/>
                  <a:pt x="6342" y="0"/>
                </a:cubicBezTo>
                <a:cubicBezTo>
                  <a:pt x="6330" y="0"/>
                  <a:pt x="6330" y="0"/>
                  <a:pt x="6330" y="0"/>
                </a:cubicBezTo>
                <a:lnTo>
                  <a:pt x="6330" y="92"/>
                </a:lnTo>
                <a:close/>
                <a:moveTo>
                  <a:pt x="6310" y="92"/>
                </a:moveTo>
                <a:cubicBezTo>
                  <a:pt x="6322" y="92"/>
                  <a:pt x="6322" y="92"/>
                  <a:pt x="6322" y="92"/>
                </a:cubicBezTo>
                <a:cubicBezTo>
                  <a:pt x="6322" y="0"/>
                  <a:pt x="6322" y="0"/>
                  <a:pt x="6322" y="0"/>
                </a:cubicBezTo>
                <a:cubicBezTo>
                  <a:pt x="6310" y="0"/>
                  <a:pt x="6310" y="0"/>
                  <a:pt x="6310" y="0"/>
                </a:cubicBezTo>
                <a:lnTo>
                  <a:pt x="6310" y="92"/>
                </a:lnTo>
                <a:close/>
                <a:moveTo>
                  <a:pt x="6270" y="92"/>
                </a:moveTo>
                <a:cubicBezTo>
                  <a:pt x="6282" y="92"/>
                  <a:pt x="6282" y="92"/>
                  <a:pt x="6282" y="92"/>
                </a:cubicBezTo>
                <a:cubicBezTo>
                  <a:pt x="6282" y="0"/>
                  <a:pt x="6282" y="0"/>
                  <a:pt x="6282" y="0"/>
                </a:cubicBezTo>
                <a:cubicBezTo>
                  <a:pt x="6270" y="0"/>
                  <a:pt x="6270" y="0"/>
                  <a:pt x="6270" y="0"/>
                </a:cubicBezTo>
                <a:lnTo>
                  <a:pt x="6270" y="92"/>
                </a:lnTo>
                <a:close/>
                <a:moveTo>
                  <a:pt x="6250" y="92"/>
                </a:moveTo>
                <a:cubicBezTo>
                  <a:pt x="6262" y="92"/>
                  <a:pt x="6262" y="92"/>
                  <a:pt x="6262" y="92"/>
                </a:cubicBezTo>
                <a:cubicBezTo>
                  <a:pt x="6262" y="0"/>
                  <a:pt x="6262" y="0"/>
                  <a:pt x="6262" y="0"/>
                </a:cubicBezTo>
                <a:cubicBezTo>
                  <a:pt x="6250" y="0"/>
                  <a:pt x="6250" y="0"/>
                  <a:pt x="6250" y="0"/>
                </a:cubicBezTo>
                <a:lnTo>
                  <a:pt x="6250" y="92"/>
                </a:lnTo>
                <a:close/>
                <a:moveTo>
                  <a:pt x="5749" y="92"/>
                </a:moveTo>
                <a:cubicBezTo>
                  <a:pt x="5761" y="92"/>
                  <a:pt x="5761" y="92"/>
                  <a:pt x="5761" y="92"/>
                </a:cubicBezTo>
                <a:cubicBezTo>
                  <a:pt x="5761" y="0"/>
                  <a:pt x="5761" y="0"/>
                  <a:pt x="5761" y="0"/>
                </a:cubicBezTo>
                <a:cubicBezTo>
                  <a:pt x="5749" y="0"/>
                  <a:pt x="5749" y="0"/>
                  <a:pt x="5749" y="0"/>
                </a:cubicBezTo>
                <a:lnTo>
                  <a:pt x="5749" y="92"/>
                </a:lnTo>
                <a:close/>
                <a:moveTo>
                  <a:pt x="6450" y="92"/>
                </a:moveTo>
                <a:cubicBezTo>
                  <a:pt x="6462" y="92"/>
                  <a:pt x="6462" y="92"/>
                  <a:pt x="6462" y="92"/>
                </a:cubicBezTo>
                <a:cubicBezTo>
                  <a:pt x="6462" y="0"/>
                  <a:pt x="6462" y="0"/>
                  <a:pt x="6462" y="0"/>
                </a:cubicBezTo>
                <a:cubicBezTo>
                  <a:pt x="6450" y="0"/>
                  <a:pt x="6450" y="0"/>
                  <a:pt x="6450" y="0"/>
                </a:cubicBezTo>
                <a:lnTo>
                  <a:pt x="6450" y="92"/>
                </a:lnTo>
                <a:close/>
                <a:moveTo>
                  <a:pt x="6430" y="92"/>
                </a:moveTo>
                <a:cubicBezTo>
                  <a:pt x="6442" y="92"/>
                  <a:pt x="6442" y="92"/>
                  <a:pt x="6442" y="92"/>
                </a:cubicBezTo>
                <a:cubicBezTo>
                  <a:pt x="6442" y="0"/>
                  <a:pt x="6442" y="0"/>
                  <a:pt x="6442" y="0"/>
                </a:cubicBezTo>
                <a:cubicBezTo>
                  <a:pt x="6430" y="0"/>
                  <a:pt x="6430" y="0"/>
                  <a:pt x="6430" y="0"/>
                </a:cubicBezTo>
                <a:lnTo>
                  <a:pt x="6430" y="92"/>
                </a:lnTo>
                <a:close/>
                <a:moveTo>
                  <a:pt x="6690" y="92"/>
                </a:moveTo>
                <a:cubicBezTo>
                  <a:pt x="6702" y="92"/>
                  <a:pt x="6702" y="92"/>
                  <a:pt x="6702" y="92"/>
                </a:cubicBezTo>
                <a:cubicBezTo>
                  <a:pt x="6702" y="0"/>
                  <a:pt x="6702" y="0"/>
                  <a:pt x="6702" y="0"/>
                </a:cubicBezTo>
                <a:cubicBezTo>
                  <a:pt x="6690" y="0"/>
                  <a:pt x="6690" y="0"/>
                  <a:pt x="6690" y="0"/>
                </a:cubicBezTo>
                <a:lnTo>
                  <a:pt x="6690" y="92"/>
                </a:lnTo>
                <a:close/>
                <a:moveTo>
                  <a:pt x="6390" y="92"/>
                </a:moveTo>
                <a:cubicBezTo>
                  <a:pt x="6402" y="92"/>
                  <a:pt x="6402" y="92"/>
                  <a:pt x="6402" y="92"/>
                </a:cubicBezTo>
                <a:cubicBezTo>
                  <a:pt x="6402" y="0"/>
                  <a:pt x="6402" y="0"/>
                  <a:pt x="6402" y="0"/>
                </a:cubicBezTo>
                <a:cubicBezTo>
                  <a:pt x="6390" y="0"/>
                  <a:pt x="6390" y="0"/>
                  <a:pt x="6390" y="0"/>
                </a:cubicBezTo>
                <a:lnTo>
                  <a:pt x="6390" y="92"/>
                </a:lnTo>
                <a:close/>
                <a:moveTo>
                  <a:pt x="6370" y="92"/>
                </a:moveTo>
                <a:cubicBezTo>
                  <a:pt x="6382" y="92"/>
                  <a:pt x="6382" y="92"/>
                  <a:pt x="6382" y="92"/>
                </a:cubicBezTo>
                <a:cubicBezTo>
                  <a:pt x="6382" y="0"/>
                  <a:pt x="6382" y="0"/>
                  <a:pt x="6382" y="0"/>
                </a:cubicBezTo>
                <a:cubicBezTo>
                  <a:pt x="6370" y="0"/>
                  <a:pt x="6370" y="0"/>
                  <a:pt x="6370" y="0"/>
                </a:cubicBezTo>
                <a:lnTo>
                  <a:pt x="6370" y="92"/>
                </a:lnTo>
                <a:close/>
                <a:moveTo>
                  <a:pt x="3365" y="92"/>
                </a:moveTo>
                <a:cubicBezTo>
                  <a:pt x="3377" y="92"/>
                  <a:pt x="3377" y="92"/>
                  <a:pt x="3377" y="92"/>
                </a:cubicBezTo>
                <a:cubicBezTo>
                  <a:pt x="3377" y="0"/>
                  <a:pt x="3377" y="0"/>
                  <a:pt x="3377" y="0"/>
                </a:cubicBezTo>
                <a:cubicBezTo>
                  <a:pt x="3365" y="0"/>
                  <a:pt x="3365" y="0"/>
                  <a:pt x="3365" y="0"/>
                </a:cubicBezTo>
                <a:lnTo>
                  <a:pt x="3365" y="92"/>
                </a:lnTo>
                <a:close/>
                <a:moveTo>
                  <a:pt x="1222" y="92"/>
                </a:moveTo>
                <a:cubicBezTo>
                  <a:pt x="1234" y="92"/>
                  <a:pt x="1234" y="92"/>
                  <a:pt x="1234" y="92"/>
                </a:cubicBezTo>
                <a:cubicBezTo>
                  <a:pt x="1234" y="0"/>
                  <a:pt x="1234" y="0"/>
                  <a:pt x="1234" y="0"/>
                </a:cubicBezTo>
                <a:cubicBezTo>
                  <a:pt x="1222" y="0"/>
                  <a:pt x="1222" y="0"/>
                  <a:pt x="1222" y="0"/>
                </a:cubicBezTo>
                <a:lnTo>
                  <a:pt x="1222" y="92"/>
                </a:lnTo>
                <a:close/>
                <a:moveTo>
                  <a:pt x="1242" y="92"/>
                </a:moveTo>
                <a:cubicBezTo>
                  <a:pt x="1254" y="92"/>
                  <a:pt x="1254" y="92"/>
                  <a:pt x="1254" y="92"/>
                </a:cubicBezTo>
                <a:cubicBezTo>
                  <a:pt x="1254" y="0"/>
                  <a:pt x="1254" y="0"/>
                  <a:pt x="1254" y="0"/>
                </a:cubicBezTo>
                <a:cubicBezTo>
                  <a:pt x="1242" y="0"/>
                  <a:pt x="1242" y="0"/>
                  <a:pt x="1242" y="0"/>
                </a:cubicBezTo>
                <a:lnTo>
                  <a:pt x="1242" y="92"/>
                </a:lnTo>
                <a:close/>
                <a:moveTo>
                  <a:pt x="1262" y="92"/>
                </a:moveTo>
                <a:cubicBezTo>
                  <a:pt x="1274" y="92"/>
                  <a:pt x="1274" y="92"/>
                  <a:pt x="1274" y="92"/>
                </a:cubicBezTo>
                <a:cubicBezTo>
                  <a:pt x="1274" y="0"/>
                  <a:pt x="1274" y="0"/>
                  <a:pt x="1274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92"/>
                </a:lnTo>
                <a:close/>
                <a:moveTo>
                  <a:pt x="1182" y="92"/>
                </a:moveTo>
                <a:cubicBezTo>
                  <a:pt x="1194" y="92"/>
                  <a:pt x="1194" y="92"/>
                  <a:pt x="1194" y="92"/>
                </a:cubicBezTo>
                <a:cubicBezTo>
                  <a:pt x="1194" y="0"/>
                  <a:pt x="1194" y="0"/>
                  <a:pt x="1194" y="0"/>
                </a:cubicBezTo>
                <a:cubicBezTo>
                  <a:pt x="1182" y="0"/>
                  <a:pt x="1182" y="0"/>
                  <a:pt x="1182" y="0"/>
                </a:cubicBezTo>
                <a:lnTo>
                  <a:pt x="1182" y="92"/>
                </a:lnTo>
                <a:close/>
                <a:moveTo>
                  <a:pt x="1202" y="92"/>
                </a:moveTo>
                <a:cubicBezTo>
                  <a:pt x="1214" y="92"/>
                  <a:pt x="1214" y="92"/>
                  <a:pt x="1214" y="92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02" y="0"/>
                  <a:pt x="1202" y="0"/>
                  <a:pt x="1202" y="0"/>
                </a:cubicBezTo>
                <a:lnTo>
                  <a:pt x="1202" y="92"/>
                </a:lnTo>
                <a:close/>
                <a:moveTo>
                  <a:pt x="1162" y="92"/>
                </a:moveTo>
                <a:cubicBezTo>
                  <a:pt x="1174" y="92"/>
                  <a:pt x="1174" y="92"/>
                  <a:pt x="1174" y="92"/>
                </a:cubicBezTo>
                <a:cubicBezTo>
                  <a:pt x="1174" y="0"/>
                  <a:pt x="1174" y="0"/>
                  <a:pt x="1174" y="0"/>
                </a:cubicBezTo>
                <a:cubicBezTo>
                  <a:pt x="1162" y="0"/>
                  <a:pt x="1162" y="0"/>
                  <a:pt x="1162" y="0"/>
                </a:cubicBezTo>
                <a:lnTo>
                  <a:pt x="1162" y="92"/>
                </a:lnTo>
                <a:close/>
                <a:moveTo>
                  <a:pt x="1342" y="92"/>
                </a:moveTo>
                <a:cubicBezTo>
                  <a:pt x="1354" y="92"/>
                  <a:pt x="1354" y="92"/>
                  <a:pt x="1354" y="92"/>
                </a:cubicBezTo>
                <a:cubicBezTo>
                  <a:pt x="1354" y="0"/>
                  <a:pt x="1354" y="0"/>
                  <a:pt x="1354" y="0"/>
                </a:cubicBezTo>
                <a:cubicBezTo>
                  <a:pt x="1342" y="0"/>
                  <a:pt x="1342" y="0"/>
                  <a:pt x="1342" y="0"/>
                </a:cubicBezTo>
                <a:lnTo>
                  <a:pt x="1342" y="92"/>
                </a:lnTo>
                <a:close/>
                <a:moveTo>
                  <a:pt x="1382" y="92"/>
                </a:moveTo>
                <a:cubicBezTo>
                  <a:pt x="1394" y="92"/>
                  <a:pt x="1394" y="92"/>
                  <a:pt x="1394" y="92"/>
                </a:cubicBezTo>
                <a:cubicBezTo>
                  <a:pt x="1394" y="0"/>
                  <a:pt x="1394" y="0"/>
                  <a:pt x="1394" y="0"/>
                </a:cubicBezTo>
                <a:cubicBezTo>
                  <a:pt x="1382" y="0"/>
                  <a:pt x="1382" y="0"/>
                  <a:pt x="1382" y="0"/>
                </a:cubicBezTo>
                <a:lnTo>
                  <a:pt x="1382" y="92"/>
                </a:lnTo>
                <a:close/>
                <a:moveTo>
                  <a:pt x="1282" y="92"/>
                </a:moveTo>
                <a:cubicBezTo>
                  <a:pt x="1294" y="92"/>
                  <a:pt x="1294" y="92"/>
                  <a:pt x="1294" y="92"/>
                </a:cubicBezTo>
                <a:cubicBezTo>
                  <a:pt x="1294" y="0"/>
                  <a:pt x="1294" y="0"/>
                  <a:pt x="1294" y="0"/>
                </a:cubicBezTo>
                <a:cubicBezTo>
                  <a:pt x="1282" y="0"/>
                  <a:pt x="1282" y="0"/>
                  <a:pt x="1282" y="0"/>
                </a:cubicBezTo>
                <a:lnTo>
                  <a:pt x="1282" y="92"/>
                </a:lnTo>
                <a:close/>
                <a:moveTo>
                  <a:pt x="1302" y="92"/>
                </a:moveTo>
                <a:cubicBezTo>
                  <a:pt x="1314" y="92"/>
                  <a:pt x="1314" y="92"/>
                  <a:pt x="1314" y="92"/>
                </a:cubicBezTo>
                <a:cubicBezTo>
                  <a:pt x="1314" y="0"/>
                  <a:pt x="1314" y="0"/>
                  <a:pt x="1314" y="0"/>
                </a:cubicBezTo>
                <a:cubicBezTo>
                  <a:pt x="1302" y="0"/>
                  <a:pt x="1302" y="0"/>
                  <a:pt x="1302" y="0"/>
                </a:cubicBezTo>
                <a:lnTo>
                  <a:pt x="1302" y="92"/>
                </a:lnTo>
                <a:close/>
                <a:moveTo>
                  <a:pt x="1322" y="92"/>
                </a:moveTo>
                <a:cubicBezTo>
                  <a:pt x="1334" y="92"/>
                  <a:pt x="1334" y="92"/>
                  <a:pt x="1334" y="92"/>
                </a:cubicBezTo>
                <a:cubicBezTo>
                  <a:pt x="1334" y="0"/>
                  <a:pt x="1334" y="0"/>
                  <a:pt x="1334" y="0"/>
                </a:cubicBezTo>
                <a:cubicBezTo>
                  <a:pt x="1322" y="0"/>
                  <a:pt x="1322" y="0"/>
                  <a:pt x="1322" y="0"/>
                </a:cubicBezTo>
                <a:lnTo>
                  <a:pt x="1322" y="92"/>
                </a:lnTo>
                <a:close/>
                <a:moveTo>
                  <a:pt x="1362" y="92"/>
                </a:moveTo>
                <a:cubicBezTo>
                  <a:pt x="1374" y="92"/>
                  <a:pt x="1374" y="92"/>
                  <a:pt x="1374" y="92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62" y="0"/>
                  <a:pt x="1362" y="0"/>
                  <a:pt x="1362" y="0"/>
                </a:cubicBezTo>
                <a:lnTo>
                  <a:pt x="1362" y="92"/>
                </a:lnTo>
                <a:close/>
                <a:moveTo>
                  <a:pt x="1022" y="92"/>
                </a:moveTo>
                <a:cubicBezTo>
                  <a:pt x="1034" y="92"/>
                  <a:pt x="1034" y="92"/>
                  <a:pt x="1034" y="92"/>
                </a:cubicBezTo>
                <a:cubicBezTo>
                  <a:pt x="1034" y="0"/>
                  <a:pt x="1034" y="0"/>
                  <a:pt x="1034" y="0"/>
                </a:cubicBezTo>
                <a:cubicBezTo>
                  <a:pt x="1022" y="0"/>
                  <a:pt x="1022" y="0"/>
                  <a:pt x="1022" y="0"/>
                </a:cubicBezTo>
                <a:lnTo>
                  <a:pt x="1022" y="92"/>
                </a:lnTo>
                <a:close/>
                <a:moveTo>
                  <a:pt x="982" y="92"/>
                </a:moveTo>
                <a:cubicBezTo>
                  <a:pt x="994" y="92"/>
                  <a:pt x="994" y="92"/>
                  <a:pt x="994" y="92"/>
                </a:cubicBezTo>
                <a:cubicBezTo>
                  <a:pt x="994" y="0"/>
                  <a:pt x="994" y="0"/>
                  <a:pt x="994" y="0"/>
                </a:cubicBezTo>
                <a:cubicBezTo>
                  <a:pt x="982" y="0"/>
                  <a:pt x="982" y="0"/>
                  <a:pt x="982" y="0"/>
                </a:cubicBezTo>
                <a:lnTo>
                  <a:pt x="982" y="92"/>
                </a:lnTo>
                <a:close/>
                <a:moveTo>
                  <a:pt x="1002" y="92"/>
                </a:moveTo>
                <a:cubicBezTo>
                  <a:pt x="1014" y="92"/>
                  <a:pt x="1014" y="92"/>
                  <a:pt x="1014" y="92"/>
                </a:cubicBezTo>
                <a:cubicBezTo>
                  <a:pt x="1014" y="0"/>
                  <a:pt x="1014" y="0"/>
                  <a:pt x="1014" y="0"/>
                </a:cubicBezTo>
                <a:cubicBezTo>
                  <a:pt x="1002" y="0"/>
                  <a:pt x="1002" y="0"/>
                  <a:pt x="1002" y="0"/>
                </a:cubicBezTo>
                <a:lnTo>
                  <a:pt x="1002" y="92"/>
                </a:lnTo>
                <a:close/>
                <a:moveTo>
                  <a:pt x="942" y="92"/>
                </a:moveTo>
                <a:cubicBezTo>
                  <a:pt x="953" y="92"/>
                  <a:pt x="953" y="92"/>
                  <a:pt x="953" y="92"/>
                </a:cubicBezTo>
                <a:cubicBezTo>
                  <a:pt x="953" y="0"/>
                  <a:pt x="953" y="0"/>
                  <a:pt x="953" y="0"/>
                </a:cubicBezTo>
                <a:cubicBezTo>
                  <a:pt x="942" y="0"/>
                  <a:pt x="942" y="0"/>
                  <a:pt x="942" y="0"/>
                </a:cubicBezTo>
                <a:lnTo>
                  <a:pt x="942" y="92"/>
                </a:lnTo>
                <a:close/>
                <a:moveTo>
                  <a:pt x="962" y="92"/>
                </a:moveTo>
                <a:cubicBezTo>
                  <a:pt x="974" y="92"/>
                  <a:pt x="974" y="92"/>
                  <a:pt x="974" y="92"/>
                </a:cubicBezTo>
                <a:cubicBezTo>
                  <a:pt x="974" y="0"/>
                  <a:pt x="974" y="0"/>
                  <a:pt x="974" y="0"/>
                </a:cubicBezTo>
                <a:cubicBezTo>
                  <a:pt x="962" y="0"/>
                  <a:pt x="962" y="0"/>
                  <a:pt x="962" y="0"/>
                </a:cubicBezTo>
                <a:lnTo>
                  <a:pt x="962" y="92"/>
                </a:lnTo>
                <a:close/>
                <a:moveTo>
                  <a:pt x="1042" y="92"/>
                </a:moveTo>
                <a:cubicBezTo>
                  <a:pt x="1054" y="92"/>
                  <a:pt x="1054" y="92"/>
                  <a:pt x="1054" y="92"/>
                </a:cubicBezTo>
                <a:cubicBezTo>
                  <a:pt x="1054" y="0"/>
                  <a:pt x="1054" y="0"/>
                  <a:pt x="1054" y="0"/>
                </a:cubicBezTo>
                <a:cubicBezTo>
                  <a:pt x="1042" y="0"/>
                  <a:pt x="1042" y="0"/>
                  <a:pt x="1042" y="0"/>
                </a:cubicBezTo>
                <a:lnTo>
                  <a:pt x="1042" y="92"/>
                </a:lnTo>
                <a:close/>
                <a:moveTo>
                  <a:pt x="1102" y="92"/>
                </a:moveTo>
                <a:cubicBezTo>
                  <a:pt x="1114" y="92"/>
                  <a:pt x="1114" y="92"/>
                  <a:pt x="1114" y="92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02" y="0"/>
                  <a:pt x="1102" y="0"/>
                  <a:pt x="1102" y="0"/>
                </a:cubicBezTo>
                <a:lnTo>
                  <a:pt x="1102" y="92"/>
                </a:lnTo>
                <a:close/>
                <a:moveTo>
                  <a:pt x="1122" y="92"/>
                </a:moveTo>
                <a:cubicBezTo>
                  <a:pt x="1134" y="92"/>
                  <a:pt x="1134" y="92"/>
                  <a:pt x="1134" y="92"/>
                </a:cubicBezTo>
                <a:cubicBezTo>
                  <a:pt x="1134" y="0"/>
                  <a:pt x="1134" y="0"/>
                  <a:pt x="1134" y="0"/>
                </a:cubicBezTo>
                <a:cubicBezTo>
                  <a:pt x="1122" y="0"/>
                  <a:pt x="1122" y="0"/>
                  <a:pt x="1122" y="0"/>
                </a:cubicBezTo>
                <a:lnTo>
                  <a:pt x="1122" y="92"/>
                </a:lnTo>
                <a:close/>
                <a:moveTo>
                  <a:pt x="1082" y="92"/>
                </a:moveTo>
                <a:cubicBezTo>
                  <a:pt x="1094" y="92"/>
                  <a:pt x="1094" y="92"/>
                  <a:pt x="1094" y="92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1082" y="0"/>
                  <a:pt x="1082" y="0"/>
                  <a:pt x="1082" y="0"/>
                </a:cubicBezTo>
                <a:lnTo>
                  <a:pt x="1082" y="92"/>
                </a:lnTo>
                <a:close/>
                <a:moveTo>
                  <a:pt x="1142" y="92"/>
                </a:moveTo>
                <a:cubicBezTo>
                  <a:pt x="1154" y="92"/>
                  <a:pt x="1154" y="92"/>
                  <a:pt x="1154" y="92"/>
                </a:cubicBezTo>
                <a:cubicBezTo>
                  <a:pt x="1154" y="0"/>
                  <a:pt x="1154" y="0"/>
                  <a:pt x="1154" y="0"/>
                </a:cubicBezTo>
                <a:cubicBezTo>
                  <a:pt x="1142" y="0"/>
                  <a:pt x="1142" y="0"/>
                  <a:pt x="1142" y="0"/>
                </a:cubicBezTo>
                <a:lnTo>
                  <a:pt x="1142" y="92"/>
                </a:lnTo>
                <a:close/>
                <a:moveTo>
                  <a:pt x="1062" y="92"/>
                </a:moveTo>
                <a:cubicBezTo>
                  <a:pt x="1074" y="92"/>
                  <a:pt x="1074" y="92"/>
                  <a:pt x="1074" y="92"/>
                </a:cubicBezTo>
                <a:cubicBezTo>
                  <a:pt x="1074" y="0"/>
                  <a:pt x="1074" y="0"/>
                  <a:pt x="1074" y="0"/>
                </a:cubicBezTo>
                <a:cubicBezTo>
                  <a:pt x="1062" y="0"/>
                  <a:pt x="1062" y="0"/>
                  <a:pt x="1062" y="0"/>
                </a:cubicBezTo>
                <a:lnTo>
                  <a:pt x="1062" y="92"/>
                </a:lnTo>
                <a:close/>
                <a:moveTo>
                  <a:pt x="1563" y="92"/>
                </a:moveTo>
                <a:cubicBezTo>
                  <a:pt x="1574" y="92"/>
                  <a:pt x="1574" y="92"/>
                  <a:pt x="1574" y="92"/>
                </a:cubicBezTo>
                <a:cubicBezTo>
                  <a:pt x="1574" y="0"/>
                  <a:pt x="1574" y="0"/>
                  <a:pt x="1574" y="0"/>
                </a:cubicBezTo>
                <a:cubicBezTo>
                  <a:pt x="1563" y="0"/>
                  <a:pt x="1563" y="0"/>
                  <a:pt x="1563" y="0"/>
                </a:cubicBezTo>
                <a:lnTo>
                  <a:pt x="1563" y="92"/>
                </a:lnTo>
                <a:close/>
                <a:moveTo>
                  <a:pt x="1743" y="92"/>
                </a:moveTo>
                <a:cubicBezTo>
                  <a:pt x="1755" y="92"/>
                  <a:pt x="1755" y="92"/>
                  <a:pt x="1755" y="92"/>
                </a:cubicBezTo>
                <a:cubicBezTo>
                  <a:pt x="1755" y="0"/>
                  <a:pt x="1755" y="0"/>
                  <a:pt x="1755" y="0"/>
                </a:cubicBezTo>
                <a:cubicBezTo>
                  <a:pt x="1743" y="0"/>
                  <a:pt x="1743" y="0"/>
                  <a:pt x="1743" y="0"/>
                </a:cubicBezTo>
                <a:lnTo>
                  <a:pt x="1743" y="92"/>
                </a:lnTo>
                <a:close/>
                <a:moveTo>
                  <a:pt x="1723" y="92"/>
                </a:moveTo>
                <a:cubicBezTo>
                  <a:pt x="1735" y="92"/>
                  <a:pt x="1735" y="92"/>
                  <a:pt x="1735" y="92"/>
                </a:cubicBezTo>
                <a:cubicBezTo>
                  <a:pt x="1735" y="0"/>
                  <a:pt x="1735" y="0"/>
                  <a:pt x="1735" y="0"/>
                </a:cubicBezTo>
                <a:cubicBezTo>
                  <a:pt x="1723" y="0"/>
                  <a:pt x="1723" y="0"/>
                  <a:pt x="1723" y="0"/>
                </a:cubicBezTo>
                <a:lnTo>
                  <a:pt x="1723" y="92"/>
                </a:lnTo>
                <a:close/>
                <a:moveTo>
                  <a:pt x="1703" y="92"/>
                </a:moveTo>
                <a:cubicBezTo>
                  <a:pt x="1715" y="92"/>
                  <a:pt x="1715" y="92"/>
                  <a:pt x="1715" y="92"/>
                </a:cubicBezTo>
                <a:cubicBezTo>
                  <a:pt x="1715" y="0"/>
                  <a:pt x="1715" y="0"/>
                  <a:pt x="1715" y="0"/>
                </a:cubicBezTo>
                <a:cubicBezTo>
                  <a:pt x="1703" y="0"/>
                  <a:pt x="1703" y="0"/>
                  <a:pt x="1703" y="0"/>
                </a:cubicBezTo>
                <a:lnTo>
                  <a:pt x="1703" y="92"/>
                </a:lnTo>
                <a:close/>
                <a:moveTo>
                  <a:pt x="1663" y="92"/>
                </a:moveTo>
                <a:cubicBezTo>
                  <a:pt x="1675" y="92"/>
                  <a:pt x="1675" y="92"/>
                  <a:pt x="1675" y="92"/>
                </a:cubicBezTo>
                <a:cubicBezTo>
                  <a:pt x="1675" y="0"/>
                  <a:pt x="1675" y="0"/>
                  <a:pt x="1675" y="0"/>
                </a:cubicBezTo>
                <a:cubicBezTo>
                  <a:pt x="1663" y="0"/>
                  <a:pt x="1663" y="0"/>
                  <a:pt x="1663" y="0"/>
                </a:cubicBezTo>
                <a:lnTo>
                  <a:pt x="1663" y="92"/>
                </a:lnTo>
                <a:close/>
                <a:moveTo>
                  <a:pt x="1683" y="92"/>
                </a:moveTo>
                <a:cubicBezTo>
                  <a:pt x="1695" y="92"/>
                  <a:pt x="1695" y="92"/>
                  <a:pt x="1695" y="92"/>
                </a:cubicBezTo>
                <a:cubicBezTo>
                  <a:pt x="1695" y="0"/>
                  <a:pt x="1695" y="0"/>
                  <a:pt x="1695" y="0"/>
                </a:cubicBezTo>
                <a:cubicBezTo>
                  <a:pt x="1683" y="0"/>
                  <a:pt x="1683" y="0"/>
                  <a:pt x="1683" y="0"/>
                </a:cubicBezTo>
                <a:lnTo>
                  <a:pt x="1683" y="92"/>
                </a:lnTo>
                <a:close/>
                <a:moveTo>
                  <a:pt x="1803" y="92"/>
                </a:moveTo>
                <a:cubicBezTo>
                  <a:pt x="1815" y="92"/>
                  <a:pt x="1815" y="92"/>
                  <a:pt x="1815" y="92"/>
                </a:cubicBezTo>
                <a:cubicBezTo>
                  <a:pt x="1815" y="0"/>
                  <a:pt x="1815" y="0"/>
                  <a:pt x="1815" y="0"/>
                </a:cubicBezTo>
                <a:cubicBezTo>
                  <a:pt x="1803" y="0"/>
                  <a:pt x="1803" y="0"/>
                  <a:pt x="1803" y="0"/>
                </a:cubicBezTo>
                <a:lnTo>
                  <a:pt x="1803" y="92"/>
                </a:lnTo>
                <a:close/>
                <a:moveTo>
                  <a:pt x="1843" y="92"/>
                </a:moveTo>
                <a:cubicBezTo>
                  <a:pt x="1855" y="92"/>
                  <a:pt x="1855" y="92"/>
                  <a:pt x="1855" y="92"/>
                </a:cubicBezTo>
                <a:cubicBezTo>
                  <a:pt x="1855" y="0"/>
                  <a:pt x="1855" y="0"/>
                  <a:pt x="1855" y="0"/>
                </a:cubicBezTo>
                <a:cubicBezTo>
                  <a:pt x="1843" y="0"/>
                  <a:pt x="1843" y="0"/>
                  <a:pt x="1843" y="0"/>
                </a:cubicBezTo>
                <a:lnTo>
                  <a:pt x="1843" y="92"/>
                </a:lnTo>
                <a:close/>
                <a:moveTo>
                  <a:pt x="1823" y="92"/>
                </a:moveTo>
                <a:cubicBezTo>
                  <a:pt x="1835" y="92"/>
                  <a:pt x="1835" y="92"/>
                  <a:pt x="1835" y="92"/>
                </a:cubicBezTo>
                <a:cubicBezTo>
                  <a:pt x="1835" y="0"/>
                  <a:pt x="1835" y="0"/>
                  <a:pt x="1835" y="0"/>
                </a:cubicBezTo>
                <a:cubicBezTo>
                  <a:pt x="1823" y="0"/>
                  <a:pt x="1823" y="0"/>
                  <a:pt x="1823" y="0"/>
                </a:cubicBezTo>
                <a:lnTo>
                  <a:pt x="1823" y="92"/>
                </a:lnTo>
                <a:close/>
                <a:moveTo>
                  <a:pt x="1783" y="92"/>
                </a:moveTo>
                <a:cubicBezTo>
                  <a:pt x="1795" y="92"/>
                  <a:pt x="1795" y="92"/>
                  <a:pt x="1795" y="92"/>
                </a:cubicBezTo>
                <a:cubicBezTo>
                  <a:pt x="1795" y="0"/>
                  <a:pt x="1795" y="0"/>
                  <a:pt x="1795" y="0"/>
                </a:cubicBezTo>
                <a:cubicBezTo>
                  <a:pt x="1783" y="0"/>
                  <a:pt x="1783" y="0"/>
                  <a:pt x="1783" y="0"/>
                </a:cubicBezTo>
                <a:lnTo>
                  <a:pt x="1783" y="92"/>
                </a:lnTo>
                <a:close/>
                <a:moveTo>
                  <a:pt x="1763" y="92"/>
                </a:moveTo>
                <a:cubicBezTo>
                  <a:pt x="1775" y="92"/>
                  <a:pt x="1775" y="92"/>
                  <a:pt x="1775" y="92"/>
                </a:cubicBezTo>
                <a:cubicBezTo>
                  <a:pt x="1775" y="0"/>
                  <a:pt x="1775" y="0"/>
                  <a:pt x="1775" y="0"/>
                </a:cubicBezTo>
                <a:cubicBezTo>
                  <a:pt x="1763" y="0"/>
                  <a:pt x="1763" y="0"/>
                  <a:pt x="1763" y="0"/>
                </a:cubicBezTo>
                <a:lnTo>
                  <a:pt x="1763" y="92"/>
                </a:lnTo>
                <a:close/>
                <a:moveTo>
                  <a:pt x="1643" y="92"/>
                </a:moveTo>
                <a:cubicBezTo>
                  <a:pt x="1655" y="92"/>
                  <a:pt x="1655" y="92"/>
                  <a:pt x="1655" y="92"/>
                </a:cubicBezTo>
                <a:cubicBezTo>
                  <a:pt x="1655" y="0"/>
                  <a:pt x="1655" y="0"/>
                  <a:pt x="1655" y="0"/>
                </a:cubicBezTo>
                <a:cubicBezTo>
                  <a:pt x="1643" y="0"/>
                  <a:pt x="1643" y="0"/>
                  <a:pt x="1643" y="0"/>
                </a:cubicBezTo>
                <a:lnTo>
                  <a:pt x="1643" y="92"/>
                </a:lnTo>
                <a:close/>
                <a:moveTo>
                  <a:pt x="1462" y="92"/>
                </a:moveTo>
                <a:cubicBezTo>
                  <a:pt x="1474" y="92"/>
                  <a:pt x="1474" y="92"/>
                  <a:pt x="1474" y="92"/>
                </a:cubicBezTo>
                <a:cubicBezTo>
                  <a:pt x="1474" y="0"/>
                  <a:pt x="1474" y="0"/>
                  <a:pt x="1474" y="0"/>
                </a:cubicBezTo>
                <a:cubicBezTo>
                  <a:pt x="1462" y="0"/>
                  <a:pt x="1462" y="0"/>
                  <a:pt x="1462" y="0"/>
                </a:cubicBezTo>
                <a:lnTo>
                  <a:pt x="1462" y="92"/>
                </a:lnTo>
                <a:close/>
                <a:moveTo>
                  <a:pt x="1402" y="92"/>
                </a:moveTo>
                <a:cubicBezTo>
                  <a:pt x="1414" y="92"/>
                  <a:pt x="1414" y="92"/>
                  <a:pt x="1414" y="92"/>
                </a:cubicBezTo>
                <a:cubicBezTo>
                  <a:pt x="1414" y="0"/>
                  <a:pt x="1414" y="0"/>
                  <a:pt x="1414" y="0"/>
                </a:cubicBezTo>
                <a:cubicBezTo>
                  <a:pt x="1402" y="0"/>
                  <a:pt x="1402" y="0"/>
                  <a:pt x="1402" y="0"/>
                </a:cubicBezTo>
                <a:lnTo>
                  <a:pt x="1402" y="92"/>
                </a:lnTo>
                <a:close/>
                <a:moveTo>
                  <a:pt x="1482" y="92"/>
                </a:moveTo>
                <a:cubicBezTo>
                  <a:pt x="1494" y="92"/>
                  <a:pt x="1494" y="92"/>
                  <a:pt x="1494" y="92"/>
                </a:cubicBezTo>
                <a:cubicBezTo>
                  <a:pt x="1494" y="0"/>
                  <a:pt x="1494" y="0"/>
                  <a:pt x="1494" y="0"/>
                </a:cubicBezTo>
                <a:cubicBezTo>
                  <a:pt x="1482" y="0"/>
                  <a:pt x="1482" y="0"/>
                  <a:pt x="1482" y="0"/>
                </a:cubicBezTo>
                <a:lnTo>
                  <a:pt x="1482" y="92"/>
                </a:lnTo>
                <a:close/>
                <a:moveTo>
                  <a:pt x="1442" y="92"/>
                </a:moveTo>
                <a:cubicBezTo>
                  <a:pt x="1454" y="92"/>
                  <a:pt x="1454" y="92"/>
                  <a:pt x="1454" y="92"/>
                </a:cubicBezTo>
                <a:cubicBezTo>
                  <a:pt x="1454" y="0"/>
                  <a:pt x="1454" y="0"/>
                  <a:pt x="1454" y="0"/>
                </a:cubicBezTo>
                <a:cubicBezTo>
                  <a:pt x="1442" y="0"/>
                  <a:pt x="1442" y="0"/>
                  <a:pt x="1442" y="0"/>
                </a:cubicBezTo>
                <a:lnTo>
                  <a:pt x="1442" y="92"/>
                </a:lnTo>
                <a:close/>
                <a:moveTo>
                  <a:pt x="1422" y="92"/>
                </a:moveTo>
                <a:cubicBezTo>
                  <a:pt x="1434" y="92"/>
                  <a:pt x="1434" y="92"/>
                  <a:pt x="1434" y="92"/>
                </a:cubicBezTo>
                <a:cubicBezTo>
                  <a:pt x="1434" y="0"/>
                  <a:pt x="1434" y="0"/>
                  <a:pt x="1434" y="0"/>
                </a:cubicBezTo>
                <a:cubicBezTo>
                  <a:pt x="1422" y="0"/>
                  <a:pt x="1422" y="0"/>
                  <a:pt x="1422" y="0"/>
                </a:cubicBezTo>
                <a:lnTo>
                  <a:pt x="1422" y="92"/>
                </a:lnTo>
                <a:close/>
                <a:moveTo>
                  <a:pt x="1502" y="92"/>
                </a:moveTo>
                <a:cubicBezTo>
                  <a:pt x="1514" y="92"/>
                  <a:pt x="1514" y="92"/>
                  <a:pt x="1514" y="92"/>
                </a:cubicBezTo>
                <a:cubicBezTo>
                  <a:pt x="1514" y="0"/>
                  <a:pt x="1514" y="0"/>
                  <a:pt x="1514" y="0"/>
                </a:cubicBezTo>
                <a:cubicBezTo>
                  <a:pt x="1502" y="0"/>
                  <a:pt x="1502" y="0"/>
                  <a:pt x="1502" y="0"/>
                </a:cubicBezTo>
                <a:lnTo>
                  <a:pt x="1502" y="92"/>
                </a:lnTo>
                <a:close/>
                <a:moveTo>
                  <a:pt x="922" y="92"/>
                </a:moveTo>
                <a:cubicBezTo>
                  <a:pt x="933" y="92"/>
                  <a:pt x="933" y="92"/>
                  <a:pt x="933" y="92"/>
                </a:cubicBezTo>
                <a:cubicBezTo>
                  <a:pt x="933" y="0"/>
                  <a:pt x="933" y="0"/>
                  <a:pt x="933" y="0"/>
                </a:cubicBezTo>
                <a:cubicBezTo>
                  <a:pt x="922" y="0"/>
                  <a:pt x="922" y="0"/>
                  <a:pt x="922" y="0"/>
                </a:cubicBezTo>
                <a:lnTo>
                  <a:pt x="922" y="92"/>
                </a:lnTo>
                <a:close/>
                <a:moveTo>
                  <a:pt x="1522" y="92"/>
                </a:moveTo>
                <a:cubicBezTo>
                  <a:pt x="1534" y="92"/>
                  <a:pt x="1534" y="92"/>
                  <a:pt x="1534" y="92"/>
                </a:cubicBezTo>
                <a:cubicBezTo>
                  <a:pt x="1534" y="0"/>
                  <a:pt x="1534" y="0"/>
                  <a:pt x="1534" y="0"/>
                </a:cubicBezTo>
                <a:cubicBezTo>
                  <a:pt x="1522" y="0"/>
                  <a:pt x="1522" y="0"/>
                  <a:pt x="1522" y="0"/>
                </a:cubicBezTo>
                <a:lnTo>
                  <a:pt x="1522" y="92"/>
                </a:lnTo>
                <a:close/>
                <a:moveTo>
                  <a:pt x="1603" y="92"/>
                </a:moveTo>
                <a:cubicBezTo>
                  <a:pt x="1615" y="92"/>
                  <a:pt x="1615" y="92"/>
                  <a:pt x="1615" y="92"/>
                </a:cubicBezTo>
                <a:cubicBezTo>
                  <a:pt x="1615" y="0"/>
                  <a:pt x="1615" y="0"/>
                  <a:pt x="1615" y="0"/>
                </a:cubicBezTo>
                <a:cubicBezTo>
                  <a:pt x="1603" y="0"/>
                  <a:pt x="1603" y="0"/>
                  <a:pt x="1603" y="0"/>
                </a:cubicBezTo>
                <a:lnTo>
                  <a:pt x="1603" y="92"/>
                </a:lnTo>
                <a:close/>
                <a:moveTo>
                  <a:pt x="1583" y="92"/>
                </a:moveTo>
                <a:cubicBezTo>
                  <a:pt x="1594" y="92"/>
                  <a:pt x="1594" y="92"/>
                  <a:pt x="1594" y="92"/>
                </a:cubicBezTo>
                <a:cubicBezTo>
                  <a:pt x="1594" y="0"/>
                  <a:pt x="1594" y="0"/>
                  <a:pt x="1594" y="0"/>
                </a:cubicBezTo>
                <a:cubicBezTo>
                  <a:pt x="1583" y="0"/>
                  <a:pt x="1583" y="0"/>
                  <a:pt x="1583" y="0"/>
                </a:cubicBezTo>
                <a:lnTo>
                  <a:pt x="1583" y="92"/>
                </a:lnTo>
                <a:close/>
                <a:moveTo>
                  <a:pt x="1542" y="92"/>
                </a:moveTo>
                <a:cubicBezTo>
                  <a:pt x="1554" y="92"/>
                  <a:pt x="1554" y="92"/>
                  <a:pt x="1554" y="92"/>
                </a:cubicBezTo>
                <a:cubicBezTo>
                  <a:pt x="1554" y="0"/>
                  <a:pt x="1554" y="0"/>
                  <a:pt x="1554" y="0"/>
                </a:cubicBezTo>
                <a:cubicBezTo>
                  <a:pt x="1542" y="0"/>
                  <a:pt x="1542" y="0"/>
                  <a:pt x="1542" y="0"/>
                </a:cubicBezTo>
                <a:lnTo>
                  <a:pt x="1542" y="92"/>
                </a:lnTo>
                <a:close/>
                <a:moveTo>
                  <a:pt x="1623" y="92"/>
                </a:moveTo>
                <a:cubicBezTo>
                  <a:pt x="1635" y="92"/>
                  <a:pt x="1635" y="92"/>
                  <a:pt x="1635" y="92"/>
                </a:cubicBezTo>
                <a:cubicBezTo>
                  <a:pt x="1635" y="0"/>
                  <a:pt x="1635" y="0"/>
                  <a:pt x="1635" y="0"/>
                </a:cubicBezTo>
                <a:cubicBezTo>
                  <a:pt x="1623" y="0"/>
                  <a:pt x="1623" y="0"/>
                  <a:pt x="1623" y="0"/>
                </a:cubicBezTo>
                <a:lnTo>
                  <a:pt x="1623" y="92"/>
                </a:lnTo>
                <a:close/>
                <a:moveTo>
                  <a:pt x="621" y="92"/>
                </a:moveTo>
                <a:cubicBezTo>
                  <a:pt x="633" y="92"/>
                  <a:pt x="633" y="92"/>
                  <a:pt x="633" y="92"/>
                </a:cubicBezTo>
                <a:cubicBezTo>
                  <a:pt x="633" y="0"/>
                  <a:pt x="633" y="0"/>
                  <a:pt x="633" y="0"/>
                </a:cubicBezTo>
                <a:cubicBezTo>
                  <a:pt x="621" y="0"/>
                  <a:pt x="621" y="0"/>
                  <a:pt x="621" y="0"/>
                </a:cubicBezTo>
                <a:lnTo>
                  <a:pt x="621" y="92"/>
                </a:lnTo>
                <a:close/>
                <a:moveTo>
                  <a:pt x="260" y="92"/>
                </a:moveTo>
                <a:cubicBezTo>
                  <a:pt x="272" y="92"/>
                  <a:pt x="272" y="92"/>
                  <a:pt x="272" y="92"/>
                </a:cubicBezTo>
                <a:cubicBezTo>
                  <a:pt x="272" y="0"/>
                  <a:pt x="272" y="0"/>
                  <a:pt x="272" y="0"/>
                </a:cubicBezTo>
                <a:cubicBezTo>
                  <a:pt x="260" y="0"/>
                  <a:pt x="260" y="0"/>
                  <a:pt x="260" y="0"/>
                </a:cubicBezTo>
                <a:lnTo>
                  <a:pt x="260" y="92"/>
                </a:lnTo>
                <a:close/>
                <a:moveTo>
                  <a:pt x="281" y="92"/>
                </a:moveTo>
                <a:cubicBezTo>
                  <a:pt x="292" y="92"/>
                  <a:pt x="292" y="92"/>
                  <a:pt x="292" y="92"/>
                </a:cubicBezTo>
                <a:cubicBezTo>
                  <a:pt x="292" y="0"/>
                  <a:pt x="292" y="0"/>
                  <a:pt x="292" y="0"/>
                </a:cubicBezTo>
                <a:cubicBezTo>
                  <a:pt x="281" y="0"/>
                  <a:pt x="281" y="0"/>
                  <a:pt x="281" y="0"/>
                </a:cubicBezTo>
                <a:lnTo>
                  <a:pt x="281" y="92"/>
                </a:lnTo>
                <a:close/>
                <a:moveTo>
                  <a:pt x="220" y="92"/>
                </a:moveTo>
                <a:cubicBezTo>
                  <a:pt x="232" y="92"/>
                  <a:pt x="232" y="92"/>
                  <a:pt x="232" y="92"/>
                </a:cubicBezTo>
                <a:cubicBezTo>
                  <a:pt x="232" y="0"/>
                  <a:pt x="232" y="0"/>
                  <a:pt x="232" y="0"/>
                </a:cubicBezTo>
                <a:cubicBezTo>
                  <a:pt x="220" y="0"/>
                  <a:pt x="220" y="0"/>
                  <a:pt x="220" y="0"/>
                </a:cubicBezTo>
                <a:lnTo>
                  <a:pt x="220" y="92"/>
                </a:lnTo>
                <a:close/>
                <a:moveTo>
                  <a:pt x="301" y="92"/>
                </a:moveTo>
                <a:cubicBezTo>
                  <a:pt x="312" y="92"/>
                  <a:pt x="312" y="92"/>
                  <a:pt x="312" y="92"/>
                </a:cubicBezTo>
                <a:cubicBezTo>
                  <a:pt x="312" y="0"/>
                  <a:pt x="312" y="0"/>
                  <a:pt x="312" y="0"/>
                </a:cubicBezTo>
                <a:cubicBezTo>
                  <a:pt x="301" y="0"/>
                  <a:pt x="301" y="0"/>
                  <a:pt x="301" y="0"/>
                </a:cubicBezTo>
                <a:lnTo>
                  <a:pt x="301" y="92"/>
                </a:lnTo>
                <a:close/>
                <a:moveTo>
                  <a:pt x="240" y="92"/>
                </a:moveTo>
                <a:cubicBezTo>
                  <a:pt x="252" y="92"/>
                  <a:pt x="252" y="92"/>
                  <a:pt x="252" y="92"/>
                </a:cubicBezTo>
                <a:cubicBezTo>
                  <a:pt x="252" y="0"/>
                  <a:pt x="252" y="0"/>
                  <a:pt x="252" y="0"/>
                </a:cubicBezTo>
                <a:cubicBezTo>
                  <a:pt x="240" y="0"/>
                  <a:pt x="240" y="0"/>
                  <a:pt x="240" y="0"/>
                </a:cubicBezTo>
                <a:lnTo>
                  <a:pt x="240" y="92"/>
                </a:lnTo>
                <a:close/>
                <a:moveTo>
                  <a:pt x="401" y="92"/>
                </a:moveTo>
                <a:cubicBezTo>
                  <a:pt x="413" y="92"/>
                  <a:pt x="413" y="92"/>
                  <a:pt x="413" y="92"/>
                </a:cubicBezTo>
                <a:cubicBezTo>
                  <a:pt x="413" y="0"/>
                  <a:pt x="413" y="0"/>
                  <a:pt x="413" y="0"/>
                </a:cubicBezTo>
                <a:cubicBezTo>
                  <a:pt x="401" y="0"/>
                  <a:pt x="401" y="0"/>
                  <a:pt x="401" y="0"/>
                </a:cubicBezTo>
                <a:lnTo>
                  <a:pt x="401" y="92"/>
                </a:lnTo>
                <a:close/>
                <a:moveTo>
                  <a:pt x="321" y="92"/>
                </a:moveTo>
                <a:cubicBezTo>
                  <a:pt x="333" y="92"/>
                  <a:pt x="333" y="92"/>
                  <a:pt x="333" y="92"/>
                </a:cubicBezTo>
                <a:cubicBezTo>
                  <a:pt x="333" y="0"/>
                  <a:pt x="333" y="0"/>
                  <a:pt x="333" y="0"/>
                </a:cubicBezTo>
                <a:cubicBezTo>
                  <a:pt x="321" y="0"/>
                  <a:pt x="321" y="0"/>
                  <a:pt x="321" y="0"/>
                </a:cubicBezTo>
                <a:lnTo>
                  <a:pt x="321" y="92"/>
                </a:lnTo>
                <a:close/>
                <a:moveTo>
                  <a:pt x="381" y="92"/>
                </a:moveTo>
                <a:cubicBezTo>
                  <a:pt x="393" y="92"/>
                  <a:pt x="393" y="92"/>
                  <a:pt x="393" y="92"/>
                </a:cubicBezTo>
                <a:cubicBezTo>
                  <a:pt x="393" y="0"/>
                  <a:pt x="393" y="0"/>
                  <a:pt x="393" y="0"/>
                </a:cubicBezTo>
                <a:cubicBezTo>
                  <a:pt x="381" y="0"/>
                  <a:pt x="381" y="0"/>
                  <a:pt x="381" y="0"/>
                </a:cubicBezTo>
                <a:lnTo>
                  <a:pt x="381" y="92"/>
                </a:lnTo>
                <a:close/>
                <a:moveTo>
                  <a:pt x="200" y="92"/>
                </a:moveTo>
                <a:cubicBezTo>
                  <a:pt x="212" y="92"/>
                  <a:pt x="212" y="92"/>
                  <a:pt x="212" y="92"/>
                </a:cubicBezTo>
                <a:cubicBezTo>
                  <a:pt x="212" y="0"/>
                  <a:pt x="212" y="0"/>
                  <a:pt x="212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92"/>
                </a:lnTo>
                <a:close/>
                <a:moveTo>
                  <a:pt x="341" y="92"/>
                </a:moveTo>
                <a:cubicBezTo>
                  <a:pt x="353" y="92"/>
                  <a:pt x="353" y="92"/>
                  <a:pt x="353" y="92"/>
                </a:cubicBezTo>
                <a:cubicBezTo>
                  <a:pt x="353" y="0"/>
                  <a:pt x="353" y="0"/>
                  <a:pt x="353" y="0"/>
                </a:cubicBezTo>
                <a:cubicBezTo>
                  <a:pt x="341" y="0"/>
                  <a:pt x="341" y="0"/>
                  <a:pt x="341" y="0"/>
                </a:cubicBezTo>
                <a:lnTo>
                  <a:pt x="341" y="92"/>
                </a:lnTo>
                <a:close/>
                <a:moveTo>
                  <a:pt x="361" y="92"/>
                </a:moveTo>
                <a:cubicBezTo>
                  <a:pt x="373" y="92"/>
                  <a:pt x="373" y="92"/>
                  <a:pt x="373" y="92"/>
                </a:cubicBezTo>
                <a:cubicBezTo>
                  <a:pt x="373" y="0"/>
                  <a:pt x="373" y="0"/>
                  <a:pt x="373" y="0"/>
                </a:cubicBezTo>
                <a:cubicBezTo>
                  <a:pt x="361" y="0"/>
                  <a:pt x="361" y="0"/>
                  <a:pt x="361" y="0"/>
                </a:cubicBezTo>
                <a:lnTo>
                  <a:pt x="361" y="92"/>
                </a:lnTo>
                <a:close/>
                <a:moveTo>
                  <a:pt x="20" y="92"/>
                </a:moveTo>
                <a:cubicBezTo>
                  <a:pt x="32" y="92"/>
                  <a:pt x="32" y="92"/>
                  <a:pt x="32" y="92"/>
                </a:cubicBezTo>
                <a:cubicBezTo>
                  <a:pt x="32" y="0"/>
                  <a:pt x="32" y="0"/>
                  <a:pt x="32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92"/>
                </a:lnTo>
                <a:close/>
                <a:moveTo>
                  <a:pt x="421" y="92"/>
                </a:moveTo>
                <a:cubicBezTo>
                  <a:pt x="433" y="92"/>
                  <a:pt x="433" y="92"/>
                  <a:pt x="433" y="92"/>
                </a:cubicBezTo>
                <a:cubicBezTo>
                  <a:pt x="433" y="0"/>
                  <a:pt x="433" y="0"/>
                  <a:pt x="433" y="0"/>
                </a:cubicBezTo>
                <a:cubicBezTo>
                  <a:pt x="421" y="0"/>
                  <a:pt x="421" y="0"/>
                  <a:pt x="421" y="0"/>
                </a:cubicBezTo>
                <a:lnTo>
                  <a:pt x="421" y="92"/>
                </a:lnTo>
                <a:close/>
                <a:moveTo>
                  <a:pt x="40" y="92"/>
                </a:moveTo>
                <a:cubicBezTo>
                  <a:pt x="52" y="92"/>
                  <a:pt x="52" y="92"/>
                  <a:pt x="52" y="92"/>
                </a:cubicBezTo>
                <a:cubicBezTo>
                  <a:pt x="52" y="0"/>
                  <a:pt x="52" y="0"/>
                  <a:pt x="52" y="0"/>
                </a:cubicBezTo>
                <a:cubicBezTo>
                  <a:pt x="40" y="0"/>
                  <a:pt x="40" y="0"/>
                  <a:pt x="40" y="0"/>
                </a:cubicBezTo>
                <a:lnTo>
                  <a:pt x="40" y="92"/>
                </a:lnTo>
                <a:close/>
                <a:moveTo>
                  <a:pt x="0" y="92"/>
                </a:moveTo>
                <a:cubicBezTo>
                  <a:pt x="12" y="92"/>
                  <a:pt x="12" y="92"/>
                  <a:pt x="12" y="92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lnTo>
                  <a:pt x="0" y="92"/>
                </a:lnTo>
                <a:close/>
                <a:moveTo>
                  <a:pt x="901" y="92"/>
                </a:moveTo>
                <a:cubicBezTo>
                  <a:pt x="913" y="92"/>
                  <a:pt x="913" y="92"/>
                  <a:pt x="913" y="92"/>
                </a:cubicBezTo>
                <a:cubicBezTo>
                  <a:pt x="913" y="0"/>
                  <a:pt x="913" y="0"/>
                  <a:pt x="913" y="0"/>
                </a:cubicBezTo>
                <a:cubicBezTo>
                  <a:pt x="901" y="0"/>
                  <a:pt x="901" y="0"/>
                  <a:pt x="901" y="0"/>
                </a:cubicBezTo>
                <a:lnTo>
                  <a:pt x="901" y="92"/>
                </a:lnTo>
                <a:close/>
                <a:moveTo>
                  <a:pt x="7671" y="354"/>
                </a:moveTo>
                <a:cubicBezTo>
                  <a:pt x="7672" y="362"/>
                  <a:pt x="7672" y="370"/>
                  <a:pt x="7672" y="378"/>
                </a:cubicBezTo>
                <a:cubicBezTo>
                  <a:pt x="7672" y="354"/>
                  <a:pt x="7672" y="354"/>
                  <a:pt x="7672" y="354"/>
                </a:cubicBezTo>
                <a:lnTo>
                  <a:pt x="7671" y="354"/>
                </a:lnTo>
                <a:close/>
                <a:moveTo>
                  <a:pt x="180" y="92"/>
                </a:moveTo>
                <a:cubicBezTo>
                  <a:pt x="192" y="92"/>
                  <a:pt x="192" y="92"/>
                  <a:pt x="192" y="92"/>
                </a:cubicBezTo>
                <a:cubicBezTo>
                  <a:pt x="192" y="0"/>
                  <a:pt x="192" y="0"/>
                  <a:pt x="192" y="0"/>
                </a:cubicBezTo>
                <a:cubicBezTo>
                  <a:pt x="180" y="0"/>
                  <a:pt x="180" y="0"/>
                  <a:pt x="180" y="0"/>
                </a:cubicBezTo>
                <a:lnTo>
                  <a:pt x="180" y="92"/>
                </a:lnTo>
                <a:close/>
                <a:moveTo>
                  <a:pt x="80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cubicBezTo>
                  <a:pt x="80" y="0"/>
                  <a:pt x="80" y="0"/>
                  <a:pt x="80" y="0"/>
                </a:cubicBezTo>
                <a:lnTo>
                  <a:pt x="80" y="92"/>
                </a:lnTo>
                <a:close/>
                <a:moveTo>
                  <a:pt x="160" y="92"/>
                </a:moveTo>
                <a:cubicBezTo>
                  <a:pt x="172" y="92"/>
                  <a:pt x="172" y="92"/>
                  <a:pt x="172" y="92"/>
                </a:cubicBezTo>
                <a:cubicBezTo>
                  <a:pt x="172" y="0"/>
                  <a:pt x="172" y="0"/>
                  <a:pt x="172" y="0"/>
                </a:cubicBezTo>
                <a:cubicBezTo>
                  <a:pt x="160" y="0"/>
                  <a:pt x="160" y="0"/>
                  <a:pt x="160" y="0"/>
                </a:cubicBezTo>
                <a:lnTo>
                  <a:pt x="160" y="92"/>
                </a:lnTo>
                <a:close/>
                <a:moveTo>
                  <a:pt x="140" y="92"/>
                </a:moveTo>
                <a:cubicBezTo>
                  <a:pt x="152" y="92"/>
                  <a:pt x="152" y="92"/>
                  <a:pt x="152" y="9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0" y="0"/>
                  <a:pt x="140" y="0"/>
                  <a:pt x="140" y="0"/>
                </a:cubicBezTo>
                <a:lnTo>
                  <a:pt x="140" y="92"/>
                </a:lnTo>
                <a:close/>
                <a:moveTo>
                  <a:pt x="120" y="92"/>
                </a:moveTo>
                <a:cubicBezTo>
                  <a:pt x="132" y="92"/>
                  <a:pt x="132" y="92"/>
                  <a:pt x="132" y="92"/>
                </a:cubicBezTo>
                <a:cubicBezTo>
                  <a:pt x="132" y="0"/>
                  <a:pt x="132" y="0"/>
                  <a:pt x="132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92"/>
                </a:lnTo>
                <a:close/>
                <a:moveTo>
                  <a:pt x="100" y="92"/>
                </a:moveTo>
                <a:cubicBezTo>
                  <a:pt x="112" y="92"/>
                  <a:pt x="112" y="92"/>
                  <a:pt x="112" y="92"/>
                </a:cubicBezTo>
                <a:cubicBezTo>
                  <a:pt x="112" y="0"/>
                  <a:pt x="112" y="0"/>
                  <a:pt x="112" y="0"/>
                </a:cubicBezTo>
                <a:cubicBezTo>
                  <a:pt x="100" y="0"/>
                  <a:pt x="100" y="0"/>
                  <a:pt x="100" y="0"/>
                </a:cubicBezTo>
                <a:lnTo>
                  <a:pt x="100" y="92"/>
                </a:lnTo>
                <a:close/>
                <a:moveTo>
                  <a:pt x="60" y="92"/>
                </a:moveTo>
                <a:cubicBezTo>
                  <a:pt x="72" y="92"/>
                  <a:pt x="72" y="92"/>
                  <a:pt x="72" y="92"/>
                </a:cubicBezTo>
                <a:cubicBezTo>
                  <a:pt x="72" y="0"/>
                  <a:pt x="72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lnTo>
                  <a:pt x="60" y="92"/>
                </a:lnTo>
                <a:close/>
                <a:moveTo>
                  <a:pt x="761" y="92"/>
                </a:moveTo>
                <a:cubicBezTo>
                  <a:pt x="773" y="92"/>
                  <a:pt x="773" y="92"/>
                  <a:pt x="773" y="92"/>
                </a:cubicBezTo>
                <a:cubicBezTo>
                  <a:pt x="773" y="0"/>
                  <a:pt x="773" y="0"/>
                  <a:pt x="773" y="0"/>
                </a:cubicBezTo>
                <a:cubicBezTo>
                  <a:pt x="761" y="0"/>
                  <a:pt x="761" y="0"/>
                  <a:pt x="761" y="0"/>
                </a:cubicBezTo>
                <a:lnTo>
                  <a:pt x="761" y="92"/>
                </a:lnTo>
                <a:close/>
                <a:moveTo>
                  <a:pt x="741" y="92"/>
                </a:moveTo>
                <a:cubicBezTo>
                  <a:pt x="753" y="92"/>
                  <a:pt x="753" y="92"/>
                  <a:pt x="753" y="92"/>
                </a:cubicBezTo>
                <a:cubicBezTo>
                  <a:pt x="753" y="0"/>
                  <a:pt x="753" y="0"/>
                  <a:pt x="753" y="0"/>
                </a:cubicBezTo>
                <a:cubicBezTo>
                  <a:pt x="741" y="0"/>
                  <a:pt x="741" y="0"/>
                  <a:pt x="741" y="0"/>
                </a:cubicBezTo>
                <a:lnTo>
                  <a:pt x="741" y="92"/>
                </a:lnTo>
                <a:close/>
                <a:moveTo>
                  <a:pt x="701" y="92"/>
                </a:moveTo>
                <a:cubicBezTo>
                  <a:pt x="713" y="92"/>
                  <a:pt x="713" y="92"/>
                  <a:pt x="713" y="92"/>
                </a:cubicBezTo>
                <a:cubicBezTo>
                  <a:pt x="713" y="0"/>
                  <a:pt x="713" y="0"/>
                  <a:pt x="713" y="0"/>
                </a:cubicBezTo>
                <a:cubicBezTo>
                  <a:pt x="701" y="0"/>
                  <a:pt x="701" y="0"/>
                  <a:pt x="701" y="0"/>
                </a:cubicBezTo>
                <a:lnTo>
                  <a:pt x="701" y="92"/>
                </a:lnTo>
                <a:close/>
                <a:moveTo>
                  <a:pt x="781" y="92"/>
                </a:moveTo>
                <a:cubicBezTo>
                  <a:pt x="793" y="92"/>
                  <a:pt x="793" y="92"/>
                  <a:pt x="793" y="92"/>
                </a:cubicBezTo>
                <a:cubicBezTo>
                  <a:pt x="793" y="0"/>
                  <a:pt x="793" y="0"/>
                  <a:pt x="793" y="0"/>
                </a:cubicBezTo>
                <a:cubicBezTo>
                  <a:pt x="781" y="0"/>
                  <a:pt x="781" y="0"/>
                  <a:pt x="781" y="0"/>
                </a:cubicBezTo>
                <a:lnTo>
                  <a:pt x="781" y="92"/>
                </a:lnTo>
                <a:close/>
                <a:moveTo>
                  <a:pt x="721" y="92"/>
                </a:moveTo>
                <a:cubicBezTo>
                  <a:pt x="733" y="92"/>
                  <a:pt x="733" y="92"/>
                  <a:pt x="733" y="92"/>
                </a:cubicBezTo>
                <a:cubicBezTo>
                  <a:pt x="733" y="0"/>
                  <a:pt x="733" y="0"/>
                  <a:pt x="733" y="0"/>
                </a:cubicBezTo>
                <a:cubicBezTo>
                  <a:pt x="721" y="0"/>
                  <a:pt x="721" y="0"/>
                  <a:pt x="721" y="0"/>
                </a:cubicBezTo>
                <a:lnTo>
                  <a:pt x="721" y="92"/>
                </a:lnTo>
                <a:close/>
                <a:moveTo>
                  <a:pt x="821" y="92"/>
                </a:moveTo>
                <a:cubicBezTo>
                  <a:pt x="833" y="92"/>
                  <a:pt x="833" y="92"/>
                  <a:pt x="833" y="92"/>
                </a:cubicBezTo>
                <a:cubicBezTo>
                  <a:pt x="833" y="0"/>
                  <a:pt x="833" y="0"/>
                  <a:pt x="833" y="0"/>
                </a:cubicBezTo>
                <a:cubicBezTo>
                  <a:pt x="821" y="0"/>
                  <a:pt x="821" y="0"/>
                  <a:pt x="821" y="0"/>
                </a:cubicBezTo>
                <a:lnTo>
                  <a:pt x="821" y="92"/>
                </a:lnTo>
                <a:close/>
                <a:moveTo>
                  <a:pt x="881" y="92"/>
                </a:moveTo>
                <a:cubicBezTo>
                  <a:pt x="893" y="92"/>
                  <a:pt x="893" y="92"/>
                  <a:pt x="893" y="92"/>
                </a:cubicBezTo>
                <a:cubicBezTo>
                  <a:pt x="893" y="0"/>
                  <a:pt x="893" y="0"/>
                  <a:pt x="893" y="0"/>
                </a:cubicBezTo>
                <a:cubicBezTo>
                  <a:pt x="881" y="0"/>
                  <a:pt x="881" y="0"/>
                  <a:pt x="881" y="0"/>
                </a:cubicBezTo>
                <a:lnTo>
                  <a:pt x="881" y="92"/>
                </a:lnTo>
                <a:close/>
                <a:moveTo>
                  <a:pt x="861" y="92"/>
                </a:moveTo>
                <a:cubicBezTo>
                  <a:pt x="873" y="92"/>
                  <a:pt x="873" y="92"/>
                  <a:pt x="873" y="92"/>
                </a:cubicBezTo>
                <a:cubicBezTo>
                  <a:pt x="873" y="0"/>
                  <a:pt x="873" y="0"/>
                  <a:pt x="873" y="0"/>
                </a:cubicBezTo>
                <a:cubicBezTo>
                  <a:pt x="861" y="0"/>
                  <a:pt x="861" y="0"/>
                  <a:pt x="861" y="0"/>
                </a:cubicBezTo>
                <a:lnTo>
                  <a:pt x="861" y="92"/>
                </a:lnTo>
                <a:close/>
                <a:moveTo>
                  <a:pt x="801" y="92"/>
                </a:moveTo>
                <a:cubicBezTo>
                  <a:pt x="813" y="92"/>
                  <a:pt x="813" y="92"/>
                  <a:pt x="813" y="92"/>
                </a:cubicBezTo>
                <a:cubicBezTo>
                  <a:pt x="813" y="0"/>
                  <a:pt x="813" y="0"/>
                  <a:pt x="813" y="0"/>
                </a:cubicBezTo>
                <a:cubicBezTo>
                  <a:pt x="801" y="0"/>
                  <a:pt x="801" y="0"/>
                  <a:pt x="801" y="0"/>
                </a:cubicBezTo>
                <a:lnTo>
                  <a:pt x="801" y="92"/>
                </a:lnTo>
                <a:close/>
                <a:moveTo>
                  <a:pt x="681" y="92"/>
                </a:moveTo>
                <a:cubicBezTo>
                  <a:pt x="693" y="92"/>
                  <a:pt x="693" y="92"/>
                  <a:pt x="693" y="92"/>
                </a:cubicBezTo>
                <a:cubicBezTo>
                  <a:pt x="693" y="0"/>
                  <a:pt x="693" y="0"/>
                  <a:pt x="693" y="0"/>
                </a:cubicBezTo>
                <a:cubicBezTo>
                  <a:pt x="681" y="0"/>
                  <a:pt x="681" y="0"/>
                  <a:pt x="681" y="0"/>
                </a:cubicBezTo>
                <a:lnTo>
                  <a:pt x="681" y="92"/>
                </a:lnTo>
                <a:close/>
                <a:moveTo>
                  <a:pt x="441" y="92"/>
                </a:moveTo>
                <a:cubicBezTo>
                  <a:pt x="453" y="92"/>
                  <a:pt x="453" y="92"/>
                  <a:pt x="453" y="92"/>
                </a:cubicBezTo>
                <a:cubicBezTo>
                  <a:pt x="453" y="0"/>
                  <a:pt x="453" y="0"/>
                  <a:pt x="453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92"/>
                </a:lnTo>
                <a:close/>
                <a:moveTo>
                  <a:pt x="841" y="92"/>
                </a:moveTo>
                <a:cubicBezTo>
                  <a:pt x="853" y="92"/>
                  <a:pt x="853" y="92"/>
                  <a:pt x="853" y="92"/>
                </a:cubicBezTo>
                <a:cubicBezTo>
                  <a:pt x="853" y="0"/>
                  <a:pt x="853" y="0"/>
                  <a:pt x="853" y="0"/>
                </a:cubicBezTo>
                <a:cubicBezTo>
                  <a:pt x="841" y="0"/>
                  <a:pt x="841" y="0"/>
                  <a:pt x="841" y="0"/>
                </a:cubicBezTo>
                <a:lnTo>
                  <a:pt x="841" y="92"/>
                </a:lnTo>
                <a:close/>
                <a:moveTo>
                  <a:pt x="661" y="92"/>
                </a:moveTo>
                <a:cubicBezTo>
                  <a:pt x="673" y="92"/>
                  <a:pt x="673" y="92"/>
                  <a:pt x="673" y="92"/>
                </a:cubicBezTo>
                <a:cubicBezTo>
                  <a:pt x="673" y="0"/>
                  <a:pt x="673" y="0"/>
                  <a:pt x="673" y="0"/>
                </a:cubicBezTo>
                <a:cubicBezTo>
                  <a:pt x="661" y="0"/>
                  <a:pt x="661" y="0"/>
                  <a:pt x="661" y="0"/>
                </a:cubicBezTo>
                <a:lnTo>
                  <a:pt x="661" y="92"/>
                </a:lnTo>
                <a:close/>
                <a:moveTo>
                  <a:pt x="521" y="92"/>
                </a:moveTo>
                <a:cubicBezTo>
                  <a:pt x="533" y="92"/>
                  <a:pt x="533" y="92"/>
                  <a:pt x="533" y="92"/>
                </a:cubicBezTo>
                <a:cubicBezTo>
                  <a:pt x="533" y="0"/>
                  <a:pt x="533" y="0"/>
                  <a:pt x="533" y="0"/>
                </a:cubicBezTo>
                <a:cubicBezTo>
                  <a:pt x="521" y="0"/>
                  <a:pt x="521" y="0"/>
                  <a:pt x="521" y="0"/>
                </a:cubicBezTo>
                <a:lnTo>
                  <a:pt x="521" y="92"/>
                </a:lnTo>
                <a:close/>
                <a:moveTo>
                  <a:pt x="541" y="92"/>
                </a:moveTo>
                <a:cubicBezTo>
                  <a:pt x="553" y="92"/>
                  <a:pt x="553" y="92"/>
                  <a:pt x="553" y="92"/>
                </a:cubicBezTo>
                <a:cubicBezTo>
                  <a:pt x="553" y="0"/>
                  <a:pt x="553" y="0"/>
                  <a:pt x="553" y="0"/>
                </a:cubicBezTo>
                <a:cubicBezTo>
                  <a:pt x="541" y="0"/>
                  <a:pt x="541" y="0"/>
                  <a:pt x="541" y="0"/>
                </a:cubicBezTo>
                <a:lnTo>
                  <a:pt x="541" y="92"/>
                </a:lnTo>
                <a:close/>
                <a:moveTo>
                  <a:pt x="481" y="92"/>
                </a:moveTo>
                <a:cubicBezTo>
                  <a:pt x="493" y="92"/>
                  <a:pt x="493" y="92"/>
                  <a:pt x="493" y="92"/>
                </a:cubicBezTo>
                <a:cubicBezTo>
                  <a:pt x="493" y="0"/>
                  <a:pt x="493" y="0"/>
                  <a:pt x="493" y="0"/>
                </a:cubicBezTo>
                <a:cubicBezTo>
                  <a:pt x="481" y="0"/>
                  <a:pt x="481" y="0"/>
                  <a:pt x="481" y="0"/>
                </a:cubicBezTo>
                <a:lnTo>
                  <a:pt x="481" y="92"/>
                </a:lnTo>
                <a:close/>
                <a:moveTo>
                  <a:pt x="461" y="92"/>
                </a:moveTo>
                <a:cubicBezTo>
                  <a:pt x="473" y="92"/>
                  <a:pt x="473" y="92"/>
                  <a:pt x="473" y="92"/>
                </a:cubicBezTo>
                <a:cubicBezTo>
                  <a:pt x="473" y="0"/>
                  <a:pt x="473" y="0"/>
                  <a:pt x="473" y="0"/>
                </a:cubicBezTo>
                <a:cubicBezTo>
                  <a:pt x="461" y="0"/>
                  <a:pt x="461" y="0"/>
                  <a:pt x="461" y="0"/>
                </a:cubicBezTo>
                <a:lnTo>
                  <a:pt x="461" y="92"/>
                </a:lnTo>
                <a:close/>
                <a:moveTo>
                  <a:pt x="501" y="92"/>
                </a:moveTo>
                <a:cubicBezTo>
                  <a:pt x="513" y="92"/>
                  <a:pt x="513" y="92"/>
                  <a:pt x="513" y="92"/>
                </a:cubicBezTo>
                <a:cubicBezTo>
                  <a:pt x="513" y="0"/>
                  <a:pt x="513" y="0"/>
                  <a:pt x="513" y="0"/>
                </a:cubicBezTo>
                <a:cubicBezTo>
                  <a:pt x="501" y="0"/>
                  <a:pt x="501" y="0"/>
                  <a:pt x="501" y="0"/>
                </a:cubicBezTo>
                <a:lnTo>
                  <a:pt x="501" y="92"/>
                </a:lnTo>
                <a:close/>
                <a:moveTo>
                  <a:pt x="1863" y="92"/>
                </a:moveTo>
                <a:cubicBezTo>
                  <a:pt x="1875" y="92"/>
                  <a:pt x="1875" y="92"/>
                  <a:pt x="1875" y="92"/>
                </a:cubicBezTo>
                <a:cubicBezTo>
                  <a:pt x="1875" y="0"/>
                  <a:pt x="1875" y="0"/>
                  <a:pt x="1875" y="0"/>
                </a:cubicBezTo>
                <a:cubicBezTo>
                  <a:pt x="1863" y="0"/>
                  <a:pt x="1863" y="0"/>
                  <a:pt x="1863" y="0"/>
                </a:cubicBezTo>
                <a:lnTo>
                  <a:pt x="1863" y="92"/>
                </a:lnTo>
                <a:close/>
                <a:moveTo>
                  <a:pt x="561" y="92"/>
                </a:moveTo>
                <a:cubicBezTo>
                  <a:pt x="573" y="92"/>
                  <a:pt x="573" y="92"/>
                  <a:pt x="573" y="92"/>
                </a:cubicBezTo>
                <a:cubicBezTo>
                  <a:pt x="573" y="0"/>
                  <a:pt x="573" y="0"/>
                  <a:pt x="573" y="0"/>
                </a:cubicBezTo>
                <a:cubicBezTo>
                  <a:pt x="561" y="0"/>
                  <a:pt x="561" y="0"/>
                  <a:pt x="561" y="0"/>
                </a:cubicBezTo>
                <a:lnTo>
                  <a:pt x="561" y="92"/>
                </a:lnTo>
                <a:close/>
                <a:moveTo>
                  <a:pt x="641" y="92"/>
                </a:moveTo>
                <a:cubicBezTo>
                  <a:pt x="653" y="92"/>
                  <a:pt x="653" y="92"/>
                  <a:pt x="653" y="92"/>
                </a:cubicBezTo>
                <a:cubicBezTo>
                  <a:pt x="653" y="0"/>
                  <a:pt x="653" y="0"/>
                  <a:pt x="653" y="0"/>
                </a:cubicBezTo>
                <a:cubicBezTo>
                  <a:pt x="641" y="0"/>
                  <a:pt x="641" y="0"/>
                  <a:pt x="641" y="0"/>
                </a:cubicBezTo>
                <a:lnTo>
                  <a:pt x="641" y="92"/>
                </a:lnTo>
                <a:close/>
                <a:moveTo>
                  <a:pt x="581" y="92"/>
                </a:moveTo>
                <a:cubicBezTo>
                  <a:pt x="593" y="92"/>
                  <a:pt x="593" y="92"/>
                  <a:pt x="593" y="92"/>
                </a:cubicBezTo>
                <a:cubicBezTo>
                  <a:pt x="593" y="0"/>
                  <a:pt x="593" y="0"/>
                  <a:pt x="593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92"/>
                </a:lnTo>
                <a:close/>
                <a:moveTo>
                  <a:pt x="601" y="92"/>
                </a:moveTo>
                <a:cubicBezTo>
                  <a:pt x="613" y="92"/>
                  <a:pt x="613" y="92"/>
                  <a:pt x="613" y="92"/>
                </a:cubicBezTo>
                <a:cubicBezTo>
                  <a:pt x="613" y="0"/>
                  <a:pt x="613" y="0"/>
                  <a:pt x="613" y="0"/>
                </a:cubicBezTo>
                <a:cubicBezTo>
                  <a:pt x="601" y="0"/>
                  <a:pt x="601" y="0"/>
                  <a:pt x="601" y="0"/>
                </a:cubicBezTo>
                <a:lnTo>
                  <a:pt x="601" y="92"/>
                </a:lnTo>
                <a:close/>
                <a:moveTo>
                  <a:pt x="3065" y="92"/>
                </a:moveTo>
                <a:cubicBezTo>
                  <a:pt x="3077" y="92"/>
                  <a:pt x="3077" y="92"/>
                  <a:pt x="3077" y="92"/>
                </a:cubicBezTo>
                <a:cubicBezTo>
                  <a:pt x="3077" y="0"/>
                  <a:pt x="3077" y="0"/>
                  <a:pt x="3077" y="0"/>
                </a:cubicBezTo>
                <a:cubicBezTo>
                  <a:pt x="3065" y="0"/>
                  <a:pt x="3065" y="0"/>
                  <a:pt x="3065" y="0"/>
                </a:cubicBezTo>
                <a:lnTo>
                  <a:pt x="3065" y="92"/>
                </a:lnTo>
                <a:close/>
                <a:moveTo>
                  <a:pt x="3185" y="92"/>
                </a:moveTo>
                <a:cubicBezTo>
                  <a:pt x="3197" y="92"/>
                  <a:pt x="3197" y="92"/>
                  <a:pt x="3197" y="92"/>
                </a:cubicBezTo>
                <a:cubicBezTo>
                  <a:pt x="3197" y="0"/>
                  <a:pt x="3197" y="0"/>
                  <a:pt x="3197" y="0"/>
                </a:cubicBezTo>
                <a:cubicBezTo>
                  <a:pt x="3185" y="0"/>
                  <a:pt x="3185" y="0"/>
                  <a:pt x="3185" y="0"/>
                </a:cubicBezTo>
                <a:lnTo>
                  <a:pt x="3185" y="92"/>
                </a:lnTo>
                <a:close/>
                <a:moveTo>
                  <a:pt x="3085" y="92"/>
                </a:moveTo>
                <a:cubicBezTo>
                  <a:pt x="3097" y="92"/>
                  <a:pt x="3097" y="92"/>
                  <a:pt x="3097" y="92"/>
                </a:cubicBezTo>
                <a:cubicBezTo>
                  <a:pt x="3097" y="0"/>
                  <a:pt x="3097" y="0"/>
                  <a:pt x="3097" y="0"/>
                </a:cubicBezTo>
                <a:cubicBezTo>
                  <a:pt x="3085" y="0"/>
                  <a:pt x="3085" y="0"/>
                  <a:pt x="3085" y="0"/>
                </a:cubicBezTo>
                <a:lnTo>
                  <a:pt x="3085" y="92"/>
                </a:lnTo>
                <a:close/>
                <a:moveTo>
                  <a:pt x="1883" y="92"/>
                </a:moveTo>
                <a:cubicBezTo>
                  <a:pt x="1895" y="92"/>
                  <a:pt x="1895" y="92"/>
                  <a:pt x="1895" y="92"/>
                </a:cubicBezTo>
                <a:cubicBezTo>
                  <a:pt x="1895" y="0"/>
                  <a:pt x="1895" y="0"/>
                  <a:pt x="1895" y="0"/>
                </a:cubicBezTo>
                <a:cubicBezTo>
                  <a:pt x="1883" y="0"/>
                  <a:pt x="1883" y="0"/>
                  <a:pt x="1883" y="0"/>
                </a:cubicBezTo>
                <a:lnTo>
                  <a:pt x="1883" y="92"/>
                </a:lnTo>
                <a:close/>
                <a:moveTo>
                  <a:pt x="3105" y="92"/>
                </a:moveTo>
                <a:cubicBezTo>
                  <a:pt x="3117" y="92"/>
                  <a:pt x="3117" y="92"/>
                  <a:pt x="3117" y="92"/>
                </a:cubicBezTo>
                <a:cubicBezTo>
                  <a:pt x="3117" y="0"/>
                  <a:pt x="3117" y="0"/>
                  <a:pt x="3117" y="0"/>
                </a:cubicBezTo>
                <a:cubicBezTo>
                  <a:pt x="3105" y="0"/>
                  <a:pt x="3105" y="0"/>
                  <a:pt x="3105" y="0"/>
                </a:cubicBezTo>
                <a:lnTo>
                  <a:pt x="3105" y="92"/>
                </a:lnTo>
                <a:close/>
                <a:moveTo>
                  <a:pt x="3125" y="92"/>
                </a:moveTo>
                <a:cubicBezTo>
                  <a:pt x="3137" y="92"/>
                  <a:pt x="3137" y="92"/>
                  <a:pt x="3137" y="92"/>
                </a:cubicBezTo>
                <a:cubicBezTo>
                  <a:pt x="3137" y="0"/>
                  <a:pt x="3137" y="0"/>
                  <a:pt x="3137" y="0"/>
                </a:cubicBezTo>
                <a:cubicBezTo>
                  <a:pt x="3125" y="0"/>
                  <a:pt x="3125" y="0"/>
                  <a:pt x="3125" y="0"/>
                </a:cubicBezTo>
                <a:lnTo>
                  <a:pt x="3125" y="92"/>
                </a:lnTo>
                <a:close/>
                <a:moveTo>
                  <a:pt x="3165" y="92"/>
                </a:moveTo>
                <a:cubicBezTo>
                  <a:pt x="3177" y="92"/>
                  <a:pt x="3177" y="92"/>
                  <a:pt x="3177" y="92"/>
                </a:cubicBezTo>
                <a:cubicBezTo>
                  <a:pt x="3177" y="0"/>
                  <a:pt x="3177" y="0"/>
                  <a:pt x="3177" y="0"/>
                </a:cubicBezTo>
                <a:cubicBezTo>
                  <a:pt x="3165" y="0"/>
                  <a:pt x="3165" y="0"/>
                  <a:pt x="3165" y="0"/>
                </a:cubicBezTo>
                <a:lnTo>
                  <a:pt x="3165" y="92"/>
                </a:lnTo>
                <a:close/>
                <a:moveTo>
                  <a:pt x="3265" y="92"/>
                </a:moveTo>
                <a:cubicBezTo>
                  <a:pt x="3277" y="92"/>
                  <a:pt x="3277" y="92"/>
                  <a:pt x="3277" y="92"/>
                </a:cubicBezTo>
                <a:cubicBezTo>
                  <a:pt x="3277" y="0"/>
                  <a:pt x="3277" y="0"/>
                  <a:pt x="3277" y="0"/>
                </a:cubicBezTo>
                <a:cubicBezTo>
                  <a:pt x="3265" y="0"/>
                  <a:pt x="3265" y="0"/>
                  <a:pt x="3265" y="0"/>
                </a:cubicBezTo>
                <a:lnTo>
                  <a:pt x="3265" y="92"/>
                </a:lnTo>
                <a:close/>
                <a:moveTo>
                  <a:pt x="3285" y="92"/>
                </a:moveTo>
                <a:cubicBezTo>
                  <a:pt x="3297" y="92"/>
                  <a:pt x="3297" y="92"/>
                  <a:pt x="3297" y="92"/>
                </a:cubicBezTo>
                <a:cubicBezTo>
                  <a:pt x="3297" y="0"/>
                  <a:pt x="3297" y="0"/>
                  <a:pt x="3297" y="0"/>
                </a:cubicBezTo>
                <a:cubicBezTo>
                  <a:pt x="3285" y="0"/>
                  <a:pt x="3285" y="0"/>
                  <a:pt x="3285" y="0"/>
                </a:cubicBezTo>
                <a:lnTo>
                  <a:pt x="3285" y="92"/>
                </a:lnTo>
                <a:close/>
                <a:moveTo>
                  <a:pt x="3205" y="92"/>
                </a:moveTo>
                <a:cubicBezTo>
                  <a:pt x="3217" y="92"/>
                  <a:pt x="3217" y="92"/>
                  <a:pt x="3217" y="92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05" y="0"/>
                  <a:pt x="3205" y="0"/>
                  <a:pt x="3205" y="0"/>
                </a:cubicBezTo>
                <a:lnTo>
                  <a:pt x="3205" y="92"/>
                </a:lnTo>
                <a:close/>
                <a:moveTo>
                  <a:pt x="3245" y="92"/>
                </a:moveTo>
                <a:cubicBezTo>
                  <a:pt x="3257" y="92"/>
                  <a:pt x="3257" y="92"/>
                  <a:pt x="3257" y="92"/>
                </a:cubicBezTo>
                <a:cubicBezTo>
                  <a:pt x="3257" y="0"/>
                  <a:pt x="3257" y="0"/>
                  <a:pt x="3257" y="0"/>
                </a:cubicBezTo>
                <a:cubicBezTo>
                  <a:pt x="3245" y="0"/>
                  <a:pt x="3245" y="0"/>
                  <a:pt x="3245" y="0"/>
                </a:cubicBezTo>
                <a:lnTo>
                  <a:pt x="3245" y="92"/>
                </a:lnTo>
                <a:close/>
                <a:moveTo>
                  <a:pt x="3225" y="92"/>
                </a:moveTo>
                <a:cubicBezTo>
                  <a:pt x="3237" y="92"/>
                  <a:pt x="3237" y="92"/>
                  <a:pt x="3237" y="92"/>
                </a:cubicBezTo>
                <a:cubicBezTo>
                  <a:pt x="3237" y="0"/>
                  <a:pt x="3237" y="0"/>
                  <a:pt x="3237" y="0"/>
                </a:cubicBezTo>
                <a:cubicBezTo>
                  <a:pt x="3225" y="0"/>
                  <a:pt x="3225" y="0"/>
                  <a:pt x="3225" y="0"/>
                </a:cubicBezTo>
                <a:lnTo>
                  <a:pt x="3225" y="92"/>
                </a:lnTo>
                <a:close/>
                <a:moveTo>
                  <a:pt x="2965" y="92"/>
                </a:moveTo>
                <a:cubicBezTo>
                  <a:pt x="2977" y="92"/>
                  <a:pt x="2977" y="92"/>
                  <a:pt x="2977" y="92"/>
                </a:cubicBezTo>
                <a:cubicBezTo>
                  <a:pt x="2977" y="0"/>
                  <a:pt x="2977" y="0"/>
                  <a:pt x="2977" y="0"/>
                </a:cubicBezTo>
                <a:cubicBezTo>
                  <a:pt x="2965" y="0"/>
                  <a:pt x="2965" y="0"/>
                  <a:pt x="2965" y="0"/>
                </a:cubicBezTo>
                <a:lnTo>
                  <a:pt x="2965" y="92"/>
                </a:lnTo>
                <a:close/>
                <a:moveTo>
                  <a:pt x="2945" y="92"/>
                </a:moveTo>
                <a:cubicBezTo>
                  <a:pt x="2957" y="92"/>
                  <a:pt x="2957" y="92"/>
                  <a:pt x="2957" y="92"/>
                </a:cubicBezTo>
                <a:cubicBezTo>
                  <a:pt x="2957" y="0"/>
                  <a:pt x="2957" y="0"/>
                  <a:pt x="2957" y="0"/>
                </a:cubicBezTo>
                <a:cubicBezTo>
                  <a:pt x="2945" y="0"/>
                  <a:pt x="2945" y="0"/>
                  <a:pt x="2945" y="0"/>
                </a:cubicBezTo>
                <a:lnTo>
                  <a:pt x="2945" y="92"/>
                </a:lnTo>
                <a:close/>
                <a:moveTo>
                  <a:pt x="2905" y="92"/>
                </a:moveTo>
                <a:cubicBezTo>
                  <a:pt x="2917" y="92"/>
                  <a:pt x="2917" y="92"/>
                  <a:pt x="2917" y="92"/>
                </a:cubicBezTo>
                <a:cubicBezTo>
                  <a:pt x="2917" y="0"/>
                  <a:pt x="2917" y="0"/>
                  <a:pt x="2917" y="0"/>
                </a:cubicBezTo>
                <a:cubicBezTo>
                  <a:pt x="2905" y="0"/>
                  <a:pt x="2905" y="0"/>
                  <a:pt x="2905" y="0"/>
                </a:cubicBezTo>
                <a:lnTo>
                  <a:pt x="2905" y="92"/>
                </a:lnTo>
                <a:close/>
                <a:moveTo>
                  <a:pt x="2925" y="92"/>
                </a:moveTo>
                <a:cubicBezTo>
                  <a:pt x="2937" y="92"/>
                  <a:pt x="2937" y="92"/>
                  <a:pt x="2937" y="92"/>
                </a:cubicBezTo>
                <a:cubicBezTo>
                  <a:pt x="2937" y="0"/>
                  <a:pt x="2937" y="0"/>
                  <a:pt x="2937" y="0"/>
                </a:cubicBezTo>
                <a:cubicBezTo>
                  <a:pt x="2925" y="0"/>
                  <a:pt x="2925" y="0"/>
                  <a:pt x="2925" y="0"/>
                </a:cubicBezTo>
                <a:lnTo>
                  <a:pt x="2925" y="92"/>
                </a:lnTo>
                <a:close/>
                <a:moveTo>
                  <a:pt x="2865" y="92"/>
                </a:moveTo>
                <a:cubicBezTo>
                  <a:pt x="2876" y="92"/>
                  <a:pt x="2876" y="92"/>
                  <a:pt x="2876" y="92"/>
                </a:cubicBezTo>
                <a:cubicBezTo>
                  <a:pt x="2876" y="0"/>
                  <a:pt x="2876" y="0"/>
                  <a:pt x="2876" y="0"/>
                </a:cubicBezTo>
                <a:cubicBezTo>
                  <a:pt x="2865" y="0"/>
                  <a:pt x="2865" y="0"/>
                  <a:pt x="2865" y="0"/>
                </a:cubicBezTo>
                <a:lnTo>
                  <a:pt x="2865" y="92"/>
                </a:lnTo>
                <a:close/>
                <a:moveTo>
                  <a:pt x="2885" y="92"/>
                </a:moveTo>
                <a:cubicBezTo>
                  <a:pt x="2897" y="92"/>
                  <a:pt x="2897" y="92"/>
                  <a:pt x="2897" y="92"/>
                </a:cubicBezTo>
                <a:cubicBezTo>
                  <a:pt x="2897" y="0"/>
                  <a:pt x="2897" y="0"/>
                  <a:pt x="2897" y="0"/>
                </a:cubicBezTo>
                <a:cubicBezTo>
                  <a:pt x="2885" y="0"/>
                  <a:pt x="2885" y="0"/>
                  <a:pt x="2885" y="0"/>
                </a:cubicBezTo>
                <a:lnTo>
                  <a:pt x="2885" y="92"/>
                </a:lnTo>
                <a:close/>
                <a:moveTo>
                  <a:pt x="3005" y="92"/>
                </a:moveTo>
                <a:cubicBezTo>
                  <a:pt x="3017" y="92"/>
                  <a:pt x="3017" y="92"/>
                  <a:pt x="3017" y="92"/>
                </a:cubicBezTo>
                <a:cubicBezTo>
                  <a:pt x="3017" y="0"/>
                  <a:pt x="3017" y="0"/>
                  <a:pt x="3017" y="0"/>
                </a:cubicBezTo>
                <a:cubicBezTo>
                  <a:pt x="3005" y="0"/>
                  <a:pt x="3005" y="0"/>
                  <a:pt x="3005" y="0"/>
                </a:cubicBezTo>
                <a:lnTo>
                  <a:pt x="3005" y="92"/>
                </a:lnTo>
                <a:close/>
                <a:moveTo>
                  <a:pt x="3045" y="92"/>
                </a:moveTo>
                <a:cubicBezTo>
                  <a:pt x="3057" y="92"/>
                  <a:pt x="3057" y="92"/>
                  <a:pt x="3057" y="92"/>
                </a:cubicBezTo>
                <a:cubicBezTo>
                  <a:pt x="3057" y="0"/>
                  <a:pt x="3057" y="0"/>
                  <a:pt x="3057" y="0"/>
                </a:cubicBezTo>
                <a:cubicBezTo>
                  <a:pt x="3045" y="0"/>
                  <a:pt x="3045" y="0"/>
                  <a:pt x="3045" y="0"/>
                </a:cubicBezTo>
                <a:lnTo>
                  <a:pt x="3045" y="92"/>
                </a:lnTo>
                <a:close/>
                <a:moveTo>
                  <a:pt x="3025" y="92"/>
                </a:moveTo>
                <a:cubicBezTo>
                  <a:pt x="3037" y="92"/>
                  <a:pt x="3037" y="92"/>
                  <a:pt x="3037" y="92"/>
                </a:cubicBezTo>
                <a:cubicBezTo>
                  <a:pt x="3037" y="0"/>
                  <a:pt x="3037" y="0"/>
                  <a:pt x="3037" y="0"/>
                </a:cubicBezTo>
                <a:cubicBezTo>
                  <a:pt x="3025" y="0"/>
                  <a:pt x="3025" y="0"/>
                  <a:pt x="3025" y="0"/>
                </a:cubicBezTo>
                <a:lnTo>
                  <a:pt x="3025" y="92"/>
                </a:lnTo>
                <a:close/>
                <a:moveTo>
                  <a:pt x="2985" y="92"/>
                </a:moveTo>
                <a:cubicBezTo>
                  <a:pt x="2997" y="92"/>
                  <a:pt x="2997" y="92"/>
                  <a:pt x="2997" y="92"/>
                </a:cubicBezTo>
                <a:cubicBezTo>
                  <a:pt x="2997" y="0"/>
                  <a:pt x="2997" y="0"/>
                  <a:pt x="2997" y="0"/>
                </a:cubicBezTo>
                <a:cubicBezTo>
                  <a:pt x="2985" y="0"/>
                  <a:pt x="2985" y="0"/>
                  <a:pt x="2985" y="0"/>
                </a:cubicBezTo>
                <a:lnTo>
                  <a:pt x="2985" y="92"/>
                </a:lnTo>
                <a:close/>
                <a:moveTo>
                  <a:pt x="3806" y="92"/>
                </a:moveTo>
                <a:cubicBezTo>
                  <a:pt x="3818" y="92"/>
                  <a:pt x="3818" y="92"/>
                  <a:pt x="3818" y="92"/>
                </a:cubicBezTo>
                <a:cubicBezTo>
                  <a:pt x="3818" y="0"/>
                  <a:pt x="3818" y="0"/>
                  <a:pt x="3818" y="0"/>
                </a:cubicBezTo>
                <a:cubicBezTo>
                  <a:pt x="3806" y="0"/>
                  <a:pt x="3806" y="0"/>
                  <a:pt x="3806" y="0"/>
                </a:cubicBezTo>
                <a:lnTo>
                  <a:pt x="3806" y="92"/>
                </a:lnTo>
                <a:close/>
                <a:moveTo>
                  <a:pt x="3305" y="92"/>
                </a:moveTo>
                <a:cubicBezTo>
                  <a:pt x="3317" y="92"/>
                  <a:pt x="3317" y="92"/>
                  <a:pt x="3317" y="92"/>
                </a:cubicBezTo>
                <a:cubicBezTo>
                  <a:pt x="3317" y="0"/>
                  <a:pt x="3317" y="0"/>
                  <a:pt x="3317" y="0"/>
                </a:cubicBezTo>
                <a:cubicBezTo>
                  <a:pt x="3305" y="0"/>
                  <a:pt x="3305" y="0"/>
                  <a:pt x="3305" y="0"/>
                </a:cubicBezTo>
                <a:lnTo>
                  <a:pt x="3305" y="92"/>
                </a:lnTo>
                <a:close/>
                <a:moveTo>
                  <a:pt x="3465" y="92"/>
                </a:moveTo>
                <a:cubicBezTo>
                  <a:pt x="3477" y="92"/>
                  <a:pt x="3477" y="92"/>
                  <a:pt x="3477" y="92"/>
                </a:cubicBezTo>
                <a:cubicBezTo>
                  <a:pt x="3477" y="0"/>
                  <a:pt x="3477" y="0"/>
                  <a:pt x="3477" y="0"/>
                </a:cubicBezTo>
                <a:cubicBezTo>
                  <a:pt x="3465" y="0"/>
                  <a:pt x="3465" y="0"/>
                  <a:pt x="3465" y="0"/>
                </a:cubicBezTo>
                <a:lnTo>
                  <a:pt x="3465" y="92"/>
                </a:lnTo>
                <a:close/>
                <a:moveTo>
                  <a:pt x="3666" y="92"/>
                </a:moveTo>
                <a:cubicBezTo>
                  <a:pt x="3678" y="92"/>
                  <a:pt x="3678" y="92"/>
                  <a:pt x="3678" y="92"/>
                </a:cubicBezTo>
                <a:cubicBezTo>
                  <a:pt x="3678" y="0"/>
                  <a:pt x="3678" y="0"/>
                  <a:pt x="3678" y="0"/>
                </a:cubicBezTo>
                <a:cubicBezTo>
                  <a:pt x="3666" y="0"/>
                  <a:pt x="3666" y="0"/>
                  <a:pt x="3666" y="0"/>
                </a:cubicBezTo>
                <a:lnTo>
                  <a:pt x="3666" y="92"/>
                </a:lnTo>
                <a:close/>
                <a:moveTo>
                  <a:pt x="3646" y="92"/>
                </a:moveTo>
                <a:cubicBezTo>
                  <a:pt x="3658" y="92"/>
                  <a:pt x="3658" y="92"/>
                  <a:pt x="3658" y="92"/>
                </a:cubicBezTo>
                <a:cubicBezTo>
                  <a:pt x="3658" y="0"/>
                  <a:pt x="3658" y="0"/>
                  <a:pt x="3658" y="0"/>
                </a:cubicBezTo>
                <a:cubicBezTo>
                  <a:pt x="3646" y="0"/>
                  <a:pt x="3646" y="0"/>
                  <a:pt x="3646" y="0"/>
                </a:cubicBezTo>
                <a:lnTo>
                  <a:pt x="3646" y="92"/>
                </a:lnTo>
                <a:close/>
                <a:moveTo>
                  <a:pt x="3686" y="92"/>
                </a:moveTo>
                <a:cubicBezTo>
                  <a:pt x="3698" y="92"/>
                  <a:pt x="3698" y="92"/>
                  <a:pt x="3698" y="92"/>
                </a:cubicBezTo>
                <a:cubicBezTo>
                  <a:pt x="3698" y="0"/>
                  <a:pt x="3698" y="0"/>
                  <a:pt x="3698" y="0"/>
                </a:cubicBezTo>
                <a:cubicBezTo>
                  <a:pt x="3686" y="0"/>
                  <a:pt x="3686" y="0"/>
                  <a:pt x="3686" y="0"/>
                </a:cubicBezTo>
                <a:lnTo>
                  <a:pt x="3686" y="92"/>
                </a:lnTo>
                <a:close/>
                <a:moveTo>
                  <a:pt x="3626" y="92"/>
                </a:moveTo>
                <a:cubicBezTo>
                  <a:pt x="3638" y="92"/>
                  <a:pt x="3638" y="92"/>
                  <a:pt x="3638" y="92"/>
                </a:cubicBezTo>
                <a:cubicBezTo>
                  <a:pt x="3638" y="0"/>
                  <a:pt x="3638" y="0"/>
                  <a:pt x="3638" y="0"/>
                </a:cubicBezTo>
                <a:cubicBezTo>
                  <a:pt x="3626" y="0"/>
                  <a:pt x="3626" y="0"/>
                  <a:pt x="3626" y="0"/>
                </a:cubicBezTo>
                <a:lnTo>
                  <a:pt x="3626" y="92"/>
                </a:lnTo>
                <a:close/>
                <a:moveTo>
                  <a:pt x="3586" y="92"/>
                </a:moveTo>
                <a:cubicBezTo>
                  <a:pt x="3598" y="92"/>
                  <a:pt x="3598" y="92"/>
                  <a:pt x="3598" y="92"/>
                </a:cubicBezTo>
                <a:cubicBezTo>
                  <a:pt x="3598" y="0"/>
                  <a:pt x="3598" y="0"/>
                  <a:pt x="3598" y="0"/>
                </a:cubicBezTo>
                <a:cubicBezTo>
                  <a:pt x="3586" y="0"/>
                  <a:pt x="3586" y="0"/>
                  <a:pt x="3586" y="0"/>
                </a:cubicBezTo>
                <a:lnTo>
                  <a:pt x="3586" y="92"/>
                </a:lnTo>
                <a:close/>
                <a:moveTo>
                  <a:pt x="3606" y="92"/>
                </a:moveTo>
                <a:cubicBezTo>
                  <a:pt x="3618" y="92"/>
                  <a:pt x="3618" y="92"/>
                  <a:pt x="3618" y="92"/>
                </a:cubicBezTo>
                <a:cubicBezTo>
                  <a:pt x="3618" y="0"/>
                  <a:pt x="3618" y="0"/>
                  <a:pt x="3618" y="0"/>
                </a:cubicBezTo>
                <a:cubicBezTo>
                  <a:pt x="3606" y="0"/>
                  <a:pt x="3606" y="0"/>
                  <a:pt x="3606" y="0"/>
                </a:cubicBezTo>
                <a:lnTo>
                  <a:pt x="3606" y="92"/>
                </a:lnTo>
                <a:close/>
                <a:moveTo>
                  <a:pt x="3766" y="92"/>
                </a:moveTo>
                <a:cubicBezTo>
                  <a:pt x="3778" y="92"/>
                  <a:pt x="3778" y="92"/>
                  <a:pt x="3778" y="92"/>
                </a:cubicBezTo>
                <a:cubicBezTo>
                  <a:pt x="3778" y="0"/>
                  <a:pt x="3778" y="0"/>
                  <a:pt x="3778" y="0"/>
                </a:cubicBezTo>
                <a:cubicBezTo>
                  <a:pt x="3766" y="0"/>
                  <a:pt x="3766" y="0"/>
                  <a:pt x="3766" y="0"/>
                </a:cubicBezTo>
                <a:lnTo>
                  <a:pt x="3766" y="92"/>
                </a:lnTo>
                <a:close/>
                <a:moveTo>
                  <a:pt x="3706" y="92"/>
                </a:moveTo>
                <a:cubicBezTo>
                  <a:pt x="3718" y="92"/>
                  <a:pt x="3718" y="92"/>
                  <a:pt x="3718" y="92"/>
                </a:cubicBezTo>
                <a:cubicBezTo>
                  <a:pt x="3718" y="0"/>
                  <a:pt x="3718" y="0"/>
                  <a:pt x="3718" y="0"/>
                </a:cubicBezTo>
                <a:cubicBezTo>
                  <a:pt x="3706" y="0"/>
                  <a:pt x="3706" y="0"/>
                  <a:pt x="3706" y="0"/>
                </a:cubicBezTo>
                <a:lnTo>
                  <a:pt x="3706" y="92"/>
                </a:lnTo>
                <a:close/>
                <a:moveTo>
                  <a:pt x="3786" y="92"/>
                </a:moveTo>
                <a:cubicBezTo>
                  <a:pt x="3798" y="92"/>
                  <a:pt x="3798" y="92"/>
                  <a:pt x="3798" y="92"/>
                </a:cubicBezTo>
                <a:cubicBezTo>
                  <a:pt x="3798" y="0"/>
                  <a:pt x="3798" y="0"/>
                  <a:pt x="3798" y="0"/>
                </a:cubicBezTo>
                <a:cubicBezTo>
                  <a:pt x="3786" y="0"/>
                  <a:pt x="3786" y="0"/>
                  <a:pt x="3786" y="0"/>
                </a:cubicBezTo>
                <a:lnTo>
                  <a:pt x="3786" y="92"/>
                </a:lnTo>
                <a:close/>
                <a:moveTo>
                  <a:pt x="3746" y="92"/>
                </a:moveTo>
                <a:cubicBezTo>
                  <a:pt x="3758" y="92"/>
                  <a:pt x="3758" y="92"/>
                  <a:pt x="3758" y="92"/>
                </a:cubicBezTo>
                <a:cubicBezTo>
                  <a:pt x="3758" y="0"/>
                  <a:pt x="3758" y="0"/>
                  <a:pt x="3758" y="0"/>
                </a:cubicBezTo>
                <a:cubicBezTo>
                  <a:pt x="3746" y="0"/>
                  <a:pt x="3746" y="0"/>
                  <a:pt x="3746" y="0"/>
                </a:cubicBezTo>
                <a:lnTo>
                  <a:pt x="3746" y="92"/>
                </a:lnTo>
                <a:close/>
                <a:moveTo>
                  <a:pt x="3325" y="92"/>
                </a:moveTo>
                <a:cubicBezTo>
                  <a:pt x="3337" y="92"/>
                  <a:pt x="3337" y="92"/>
                  <a:pt x="3337" y="92"/>
                </a:cubicBezTo>
                <a:cubicBezTo>
                  <a:pt x="3337" y="0"/>
                  <a:pt x="3337" y="0"/>
                  <a:pt x="3337" y="0"/>
                </a:cubicBezTo>
                <a:cubicBezTo>
                  <a:pt x="3325" y="0"/>
                  <a:pt x="3325" y="0"/>
                  <a:pt x="3325" y="0"/>
                </a:cubicBezTo>
                <a:lnTo>
                  <a:pt x="3325" y="92"/>
                </a:lnTo>
                <a:close/>
                <a:moveTo>
                  <a:pt x="3726" y="92"/>
                </a:moveTo>
                <a:cubicBezTo>
                  <a:pt x="3738" y="92"/>
                  <a:pt x="3738" y="92"/>
                  <a:pt x="3738" y="92"/>
                </a:cubicBezTo>
                <a:cubicBezTo>
                  <a:pt x="3738" y="0"/>
                  <a:pt x="3738" y="0"/>
                  <a:pt x="3738" y="0"/>
                </a:cubicBezTo>
                <a:cubicBezTo>
                  <a:pt x="3726" y="0"/>
                  <a:pt x="3726" y="0"/>
                  <a:pt x="3726" y="0"/>
                </a:cubicBezTo>
                <a:lnTo>
                  <a:pt x="3726" y="92"/>
                </a:lnTo>
                <a:close/>
                <a:moveTo>
                  <a:pt x="3405" y="92"/>
                </a:moveTo>
                <a:cubicBezTo>
                  <a:pt x="3417" y="92"/>
                  <a:pt x="3417" y="92"/>
                  <a:pt x="3417" y="92"/>
                </a:cubicBezTo>
                <a:cubicBezTo>
                  <a:pt x="3417" y="0"/>
                  <a:pt x="3417" y="0"/>
                  <a:pt x="3417" y="0"/>
                </a:cubicBezTo>
                <a:cubicBezTo>
                  <a:pt x="3405" y="0"/>
                  <a:pt x="3405" y="0"/>
                  <a:pt x="3405" y="0"/>
                </a:cubicBezTo>
                <a:lnTo>
                  <a:pt x="3405" y="92"/>
                </a:lnTo>
                <a:close/>
                <a:moveTo>
                  <a:pt x="3425" y="92"/>
                </a:moveTo>
                <a:cubicBezTo>
                  <a:pt x="3437" y="92"/>
                  <a:pt x="3437" y="92"/>
                  <a:pt x="3437" y="92"/>
                </a:cubicBezTo>
                <a:cubicBezTo>
                  <a:pt x="3437" y="0"/>
                  <a:pt x="3437" y="0"/>
                  <a:pt x="3437" y="0"/>
                </a:cubicBezTo>
                <a:cubicBezTo>
                  <a:pt x="3425" y="0"/>
                  <a:pt x="3425" y="0"/>
                  <a:pt x="3425" y="0"/>
                </a:cubicBezTo>
                <a:lnTo>
                  <a:pt x="3425" y="92"/>
                </a:lnTo>
                <a:close/>
                <a:moveTo>
                  <a:pt x="3385" y="92"/>
                </a:moveTo>
                <a:cubicBezTo>
                  <a:pt x="3397" y="92"/>
                  <a:pt x="3397" y="92"/>
                  <a:pt x="3397" y="92"/>
                </a:cubicBezTo>
                <a:cubicBezTo>
                  <a:pt x="3397" y="0"/>
                  <a:pt x="3397" y="0"/>
                  <a:pt x="3397" y="0"/>
                </a:cubicBezTo>
                <a:cubicBezTo>
                  <a:pt x="3385" y="0"/>
                  <a:pt x="3385" y="0"/>
                  <a:pt x="3385" y="0"/>
                </a:cubicBezTo>
                <a:lnTo>
                  <a:pt x="3385" y="92"/>
                </a:lnTo>
                <a:close/>
                <a:moveTo>
                  <a:pt x="3345" y="92"/>
                </a:moveTo>
                <a:cubicBezTo>
                  <a:pt x="3357" y="92"/>
                  <a:pt x="3357" y="92"/>
                  <a:pt x="3357" y="92"/>
                </a:cubicBezTo>
                <a:cubicBezTo>
                  <a:pt x="3357" y="0"/>
                  <a:pt x="3357" y="0"/>
                  <a:pt x="3357" y="0"/>
                </a:cubicBezTo>
                <a:cubicBezTo>
                  <a:pt x="3345" y="0"/>
                  <a:pt x="3345" y="0"/>
                  <a:pt x="3345" y="0"/>
                </a:cubicBezTo>
                <a:lnTo>
                  <a:pt x="3345" y="92"/>
                </a:lnTo>
                <a:close/>
                <a:moveTo>
                  <a:pt x="3445" y="92"/>
                </a:moveTo>
                <a:cubicBezTo>
                  <a:pt x="3457" y="92"/>
                  <a:pt x="3457" y="92"/>
                  <a:pt x="3457" y="92"/>
                </a:cubicBezTo>
                <a:cubicBezTo>
                  <a:pt x="3457" y="0"/>
                  <a:pt x="3457" y="0"/>
                  <a:pt x="3457" y="0"/>
                </a:cubicBezTo>
                <a:cubicBezTo>
                  <a:pt x="3445" y="0"/>
                  <a:pt x="3445" y="0"/>
                  <a:pt x="3445" y="0"/>
                </a:cubicBezTo>
                <a:lnTo>
                  <a:pt x="3445" y="92"/>
                </a:lnTo>
                <a:close/>
                <a:moveTo>
                  <a:pt x="3486" y="92"/>
                </a:moveTo>
                <a:cubicBezTo>
                  <a:pt x="3497" y="92"/>
                  <a:pt x="3497" y="92"/>
                  <a:pt x="3497" y="92"/>
                </a:cubicBezTo>
                <a:cubicBezTo>
                  <a:pt x="3497" y="0"/>
                  <a:pt x="3497" y="0"/>
                  <a:pt x="3497" y="0"/>
                </a:cubicBezTo>
                <a:cubicBezTo>
                  <a:pt x="3486" y="0"/>
                  <a:pt x="3486" y="0"/>
                  <a:pt x="3486" y="0"/>
                </a:cubicBezTo>
                <a:lnTo>
                  <a:pt x="3486" y="92"/>
                </a:lnTo>
                <a:close/>
                <a:moveTo>
                  <a:pt x="3526" y="92"/>
                </a:moveTo>
                <a:cubicBezTo>
                  <a:pt x="3538" y="92"/>
                  <a:pt x="3538" y="92"/>
                  <a:pt x="3538" y="92"/>
                </a:cubicBezTo>
                <a:cubicBezTo>
                  <a:pt x="3538" y="0"/>
                  <a:pt x="3538" y="0"/>
                  <a:pt x="3538" y="0"/>
                </a:cubicBezTo>
                <a:cubicBezTo>
                  <a:pt x="3526" y="0"/>
                  <a:pt x="3526" y="0"/>
                  <a:pt x="3526" y="0"/>
                </a:cubicBezTo>
                <a:lnTo>
                  <a:pt x="3526" y="92"/>
                </a:lnTo>
                <a:close/>
                <a:moveTo>
                  <a:pt x="3546" y="92"/>
                </a:moveTo>
                <a:cubicBezTo>
                  <a:pt x="3558" y="92"/>
                  <a:pt x="3558" y="92"/>
                  <a:pt x="3558" y="92"/>
                </a:cubicBezTo>
                <a:cubicBezTo>
                  <a:pt x="3558" y="0"/>
                  <a:pt x="3558" y="0"/>
                  <a:pt x="3558" y="0"/>
                </a:cubicBezTo>
                <a:cubicBezTo>
                  <a:pt x="3546" y="0"/>
                  <a:pt x="3546" y="0"/>
                  <a:pt x="3546" y="0"/>
                </a:cubicBezTo>
                <a:lnTo>
                  <a:pt x="3546" y="92"/>
                </a:lnTo>
                <a:close/>
                <a:moveTo>
                  <a:pt x="2845" y="92"/>
                </a:moveTo>
                <a:cubicBezTo>
                  <a:pt x="2856" y="92"/>
                  <a:pt x="2856" y="92"/>
                  <a:pt x="2856" y="92"/>
                </a:cubicBezTo>
                <a:cubicBezTo>
                  <a:pt x="2856" y="0"/>
                  <a:pt x="2856" y="0"/>
                  <a:pt x="2856" y="0"/>
                </a:cubicBezTo>
                <a:cubicBezTo>
                  <a:pt x="2845" y="0"/>
                  <a:pt x="2845" y="0"/>
                  <a:pt x="2845" y="0"/>
                </a:cubicBezTo>
                <a:lnTo>
                  <a:pt x="2845" y="92"/>
                </a:lnTo>
                <a:close/>
                <a:moveTo>
                  <a:pt x="3506" y="92"/>
                </a:moveTo>
                <a:cubicBezTo>
                  <a:pt x="3517" y="92"/>
                  <a:pt x="3517" y="92"/>
                  <a:pt x="3517" y="92"/>
                </a:cubicBezTo>
                <a:cubicBezTo>
                  <a:pt x="3517" y="0"/>
                  <a:pt x="3517" y="0"/>
                  <a:pt x="3517" y="0"/>
                </a:cubicBezTo>
                <a:cubicBezTo>
                  <a:pt x="3506" y="0"/>
                  <a:pt x="3506" y="0"/>
                  <a:pt x="3506" y="0"/>
                </a:cubicBezTo>
                <a:lnTo>
                  <a:pt x="3506" y="92"/>
                </a:lnTo>
                <a:close/>
                <a:moveTo>
                  <a:pt x="3566" y="92"/>
                </a:moveTo>
                <a:cubicBezTo>
                  <a:pt x="3578" y="92"/>
                  <a:pt x="3578" y="92"/>
                  <a:pt x="3578" y="92"/>
                </a:cubicBezTo>
                <a:cubicBezTo>
                  <a:pt x="3578" y="0"/>
                  <a:pt x="3578" y="0"/>
                  <a:pt x="3578" y="0"/>
                </a:cubicBezTo>
                <a:cubicBezTo>
                  <a:pt x="3566" y="0"/>
                  <a:pt x="3566" y="0"/>
                  <a:pt x="3566" y="0"/>
                </a:cubicBezTo>
                <a:lnTo>
                  <a:pt x="3566" y="92"/>
                </a:lnTo>
                <a:close/>
                <a:moveTo>
                  <a:pt x="3145" y="92"/>
                </a:moveTo>
                <a:cubicBezTo>
                  <a:pt x="3157" y="92"/>
                  <a:pt x="3157" y="92"/>
                  <a:pt x="3157" y="92"/>
                </a:cubicBezTo>
                <a:cubicBezTo>
                  <a:pt x="3157" y="0"/>
                  <a:pt x="3157" y="0"/>
                  <a:pt x="3157" y="0"/>
                </a:cubicBezTo>
                <a:cubicBezTo>
                  <a:pt x="3145" y="0"/>
                  <a:pt x="3145" y="0"/>
                  <a:pt x="3145" y="0"/>
                </a:cubicBezTo>
                <a:lnTo>
                  <a:pt x="3145" y="92"/>
                </a:lnTo>
                <a:close/>
                <a:moveTo>
                  <a:pt x="2183" y="92"/>
                </a:moveTo>
                <a:cubicBezTo>
                  <a:pt x="2195" y="92"/>
                  <a:pt x="2195" y="92"/>
                  <a:pt x="2195" y="92"/>
                </a:cubicBezTo>
                <a:cubicBezTo>
                  <a:pt x="2195" y="0"/>
                  <a:pt x="2195" y="0"/>
                  <a:pt x="2195" y="0"/>
                </a:cubicBezTo>
                <a:cubicBezTo>
                  <a:pt x="2183" y="0"/>
                  <a:pt x="2183" y="0"/>
                  <a:pt x="2183" y="0"/>
                </a:cubicBezTo>
                <a:lnTo>
                  <a:pt x="2183" y="92"/>
                </a:lnTo>
                <a:close/>
                <a:moveTo>
                  <a:pt x="2204" y="92"/>
                </a:moveTo>
                <a:cubicBezTo>
                  <a:pt x="2215" y="92"/>
                  <a:pt x="2215" y="92"/>
                  <a:pt x="2215" y="92"/>
                </a:cubicBezTo>
                <a:cubicBezTo>
                  <a:pt x="2215" y="0"/>
                  <a:pt x="2215" y="0"/>
                  <a:pt x="2215" y="0"/>
                </a:cubicBezTo>
                <a:cubicBezTo>
                  <a:pt x="2204" y="0"/>
                  <a:pt x="2204" y="0"/>
                  <a:pt x="2204" y="0"/>
                </a:cubicBezTo>
                <a:lnTo>
                  <a:pt x="2204" y="92"/>
                </a:lnTo>
                <a:close/>
                <a:moveTo>
                  <a:pt x="2224" y="92"/>
                </a:moveTo>
                <a:cubicBezTo>
                  <a:pt x="2235" y="92"/>
                  <a:pt x="2235" y="92"/>
                  <a:pt x="2235" y="92"/>
                </a:cubicBezTo>
                <a:cubicBezTo>
                  <a:pt x="2235" y="0"/>
                  <a:pt x="2235" y="0"/>
                  <a:pt x="2235" y="0"/>
                </a:cubicBezTo>
                <a:cubicBezTo>
                  <a:pt x="2224" y="0"/>
                  <a:pt x="2224" y="0"/>
                  <a:pt x="2224" y="0"/>
                </a:cubicBezTo>
                <a:lnTo>
                  <a:pt x="2224" y="92"/>
                </a:lnTo>
                <a:close/>
                <a:moveTo>
                  <a:pt x="2143" y="92"/>
                </a:moveTo>
                <a:cubicBezTo>
                  <a:pt x="2155" y="92"/>
                  <a:pt x="2155" y="92"/>
                  <a:pt x="2155" y="92"/>
                </a:cubicBezTo>
                <a:cubicBezTo>
                  <a:pt x="2155" y="0"/>
                  <a:pt x="2155" y="0"/>
                  <a:pt x="2155" y="0"/>
                </a:cubicBezTo>
                <a:cubicBezTo>
                  <a:pt x="2143" y="0"/>
                  <a:pt x="2143" y="0"/>
                  <a:pt x="2143" y="0"/>
                </a:cubicBezTo>
                <a:lnTo>
                  <a:pt x="2143" y="92"/>
                </a:lnTo>
                <a:close/>
                <a:moveTo>
                  <a:pt x="2163" y="92"/>
                </a:moveTo>
                <a:cubicBezTo>
                  <a:pt x="2175" y="92"/>
                  <a:pt x="2175" y="92"/>
                  <a:pt x="2175" y="92"/>
                </a:cubicBezTo>
                <a:cubicBezTo>
                  <a:pt x="2175" y="0"/>
                  <a:pt x="2175" y="0"/>
                  <a:pt x="2175" y="0"/>
                </a:cubicBezTo>
                <a:cubicBezTo>
                  <a:pt x="2163" y="0"/>
                  <a:pt x="2163" y="0"/>
                  <a:pt x="2163" y="0"/>
                </a:cubicBezTo>
                <a:lnTo>
                  <a:pt x="2163" y="92"/>
                </a:lnTo>
                <a:close/>
                <a:moveTo>
                  <a:pt x="2304" y="92"/>
                </a:moveTo>
                <a:cubicBezTo>
                  <a:pt x="2316" y="92"/>
                  <a:pt x="2316" y="92"/>
                  <a:pt x="2316" y="92"/>
                </a:cubicBezTo>
                <a:cubicBezTo>
                  <a:pt x="2316" y="0"/>
                  <a:pt x="2316" y="0"/>
                  <a:pt x="2316" y="0"/>
                </a:cubicBezTo>
                <a:cubicBezTo>
                  <a:pt x="2304" y="0"/>
                  <a:pt x="2304" y="0"/>
                  <a:pt x="2304" y="0"/>
                </a:cubicBezTo>
                <a:lnTo>
                  <a:pt x="2304" y="92"/>
                </a:lnTo>
                <a:close/>
                <a:moveTo>
                  <a:pt x="2244" y="92"/>
                </a:moveTo>
                <a:cubicBezTo>
                  <a:pt x="2256" y="92"/>
                  <a:pt x="2256" y="92"/>
                  <a:pt x="2256" y="92"/>
                </a:cubicBezTo>
                <a:cubicBezTo>
                  <a:pt x="2256" y="0"/>
                  <a:pt x="2256" y="0"/>
                  <a:pt x="2256" y="0"/>
                </a:cubicBezTo>
                <a:cubicBezTo>
                  <a:pt x="2244" y="0"/>
                  <a:pt x="2244" y="0"/>
                  <a:pt x="2244" y="0"/>
                </a:cubicBezTo>
                <a:lnTo>
                  <a:pt x="2244" y="92"/>
                </a:lnTo>
                <a:close/>
                <a:moveTo>
                  <a:pt x="2123" y="92"/>
                </a:moveTo>
                <a:cubicBezTo>
                  <a:pt x="2135" y="92"/>
                  <a:pt x="2135" y="92"/>
                  <a:pt x="2135" y="92"/>
                </a:cubicBezTo>
                <a:cubicBezTo>
                  <a:pt x="2135" y="0"/>
                  <a:pt x="2135" y="0"/>
                  <a:pt x="2135" y="0"/>
                </a:cubicBezTo>
                <a:cubicBezTo>
                  <a:pt x="2123" y="0"/>
                  <a:pt x="2123" y="0"/>
                  <a:pt x="2123" y="0"/>
                </a:cubicBezTo>
                <a:lnTo>
                  <a:pt x="2123" y="92"/>
                </a:lnTo>
                <a:close/>
                <a:moveTo>
                  <a:pt x="2324" y="92"/>
                </a:moveTo>
                <a:cubicBezTo>
                  <a:pt x="2336" y="92"/>
                  <a:pt x="2336" y="92"/>
                  <a:pt x="2336" y="92"/>
                </a:cubicBezTo>
                <a:cubicBezTo>
                  <a:pt x="2336" y="0"/>
                  <a:pt x="2336" y="0"/>
                  <a:pt x="2336" y="0"/>
                </a:cubicBezTo>
                <a:cubicBezTo>
                  <a:pt x="2324" y="0"/>
                  <a:pt x="2324" y="0"/>
                  <a:pt x="2324" y="0"/>
                </a:cubicBezTo>
                <a:lnTo>
                  <a:pt x="2324" y="92"/>
                </a:lnTo>
                <a:close/>
                <a:moveTo>
                  <a:pt x="2344" y="92"/>
                </a:moveTo>
                <a:cubicBezTo>
                  <a:pt x="2356" y="92"/>
                  <a:pt x="2356" y="92"/>
                  <a:pt x="2356" y="92"/>
                </a:cubicBezTo>
                <a:cubicBezTo>
                  <a:pt x="2356" y="0"/>
                  <a:pt x="2356" y="0"/>
                  <a:pt x="2356" y="0"/>
                </a:cubicBezTo>
                <a:cubicBezTo>
                  <a:pt x="2344" y="0"/>
                  <a:pt x="2344" y="0"/>
                  <a:pt x="2344" y="0"/>
                </a:cubicBezTo>
                <a:lnTo>
                  <a:pt x="2344" y="92"/>
                </a:lnTo>
                <a:close/>
                <a:moveTo>
                  <a:pt x="2264" y="92"/>
                </a:moveTo>
                <a:cubicBezTo>
                  <a:pt x="2276" y="92"/>
                  <a:pt x="2276" y="92"/>
                  <a:pt x="2276" y="92"/>
                </a:cubicBezTo>
                <a:cubicBezTo>
                  <a:pt x="2276" y="0"/>
                  <a:pt x="2276" y="0"/>
                  <a:pt x="2276" y="0"/>
                </a:cubicBezTo>
                <a:cubicBezTo>
                  <a:pt x="2264" y="0"/>
                  <a:pt x="2264" y="0"/>
                  <a:pt x="2264" y="0"/>
                </a:cubicBezTo>
                <a:lnTo>
                  <a:pt x="2264" y="92"/>
                </a:lnTo>
                <a:close/>
                <a:moveTo>
                  <a:pt x="2284" y="92"/>
                </a:moveTo>
                <a:cubicBezTo>
                  <a:pt x="2296" y="92"/>
                  <a:pt x="2296" y="92"/>
                  <a:pt x="2296" y="92"/>
                </a:cubicBezTo>
                <a:cubicBezTo>
                  <a:pt x="2296" y="0"/>
                  <a:pt x="2296" y="0"/>
                  <a:pt x="2296" y="0"/>
                </a:cubicBezTo>
                <a:cubicBezTo>
                  <a:pt x="2284" y="0"/>
                  <a:pt x="2284" y="0"/>
                  <a:pt x="2284" y="0"/>
                </a:cubicBezTo>
                <a:lnTo>
                  <a:pt x="2284" y="92"/>
                </a:lnTo>
                <a:close/>
                <a:moveTo>
                  <a:pt x="1943" y="92"/>
                </a:moveTo>
                <a:cubicBezTo>
                  <a:pt x="1955" y="92"/>
                  <a:pt x="1955" y="92"/>
                  <a:pt x="1955" y="92"/>
                </a:cubicBezTo>
                <a:cubicBezTo>
                  <a:pt x="1955" y="0"/>
                  <a:pt x="1955" y="0"/>
                  <a:pt x="1955" y="0"/>
                </a:cubicBezTo>
                <a:cubicBezTo>
                  <a:pt x="1943" y="0"/>
                  <a:pt x="1943" y="0"/>
                  <a:pt x="1943" y="0"/>
                </a:cubicBezTo>
                <a:lnTo>
                  <a:pt x="1943" y="92"/>
                </a:lnTo>
                <a:close/>
                <a:moveTo>
                  <a:pt x="1983" y="92"/>
                </a:moveTo>
                <a:cubicBezTo>
                  <a:pt x="1995" y="92"/>
                  <a:pt x="1995" y="92"/>
                  <a:pt x="1995" y="92"/>
                </a:cubicBezTo>
                <a:cubicBezTo>
                  <a:pt x="1995" y="0"/>
                  <a:pt x="1995" y="0"/>
                  <a:pt x="1995" y="0"/>
                </a:cubicBezTo>
                <a:cubicBezTo>
                  <a:pt x="1983" y="0"/>
                  <a:pt x="1983" y="0"/>
                  <a:pt x="1983" y="0"/>
                </a:cubicBezTo>
                <a:lnTo>
                  <a:pt x="1983" y="92"/>
                </a:lnTo>
                <a:close/>
                <a:moveTo>
                  <a:pt x="1963" y="92"/>
                </a:moveTo>
                <a:cubicBezTo>
                  <a:pt x="1975" y="92"/>
                  <a:pt x="1975" y="92"/>
                  <a:pt x="1975" y="92"/>
                </a:cubicBezTo>
                <a:cubicBezTo>
                  <a:pt x="1975" y="0"/>
                  <a:pt x="1975" y="0"/>
                  <a:pt x="1975" y="0"/>
                </a:cubicBezTo>
                <a:cubicBezTo>
                  <a:pt x="1963" y="0"/>
                  <a:pt x="1963" y="0"/>
                  <a:pt x="1963" y="0"/>
                </a:cubicBezTo>
                <a:lnTo>
                  <a:pt x="1963" y="92"/>
                </a:lnTo>
                <a:close/>
                <a:moveTo>
                  <a:pt x="1923" y="92"/>
                </a:moveTo>
                <a:cubicBezTo>
                  <a:pt x="1935" y="92"/>
                  <a:pt x="1935" y="92"/>
                  <a:pt x="1935" y="92"/>
                </a:cubicBezTo>
                <a:cubicBezTo>
                  <a:pt x="1935" y="0"/>
                  <a:pt x="1935" y="0"/>
                  <a:pt x="1935" y="0"/>
                </a:cubicBezTo>
                <a:cubicBezTo>
                  <a:pt x="1923" y="0"/>
                  <a:pt x="1923" y="0"/>
                  <a:pt x="1923" y="0"/>
                </a:cubicBezTo>
                <a:lnTo>
                  <a:pt x="1923" y="92"/>
                </a:lnTo>
                <a:close/>
                <a:moveTo>
                  <a:pt x="1903" y="92"/>
                </a:moveTo>
                <a:cubicBezTo>
                  <a:pt x="1915" y="92"/>
                  <a:pt x="1915" y="92"/>
                  <a:pt x="1915" y="92"/>
                </a:cubicBezTo>
                <a:cubicBezTo>
                  <a:pt x="1915" y="0"/>
                  <a:pt x="1915" y="0"/>
                  <a:pt x="1915" y="0"/>
                </a:cubicBezTo>
                <a:cubicBezTo>
                  <a:pt x="1903" y="0"/>
                  <a:pt x="1903" y="0"/>
                  <a:pt x="1903" y="0"/>
                </a:cubicBezTo>
                <a:lnTo>
                  <a:pt x="1903" y="92"/>
                </a:lnTo>
                <a:close/>
                <a:moveTo>
                  <a:pt x="2003" y="92"/>
                </a:moveTo>
                <a:cubicBezTo>
                  <a:pt x="2015" y="92"/>
                  <a:pt x="2015" y="92"/>
                  <a:pt x="2015" y="92"/>
                </a:cubicBezTo>
                <a:cubicBezTo>
                  <a:pt x="2015" y="0"/>
                  <a:pt x="2015" y="0"/>
                  <a:pt x="2015" y="0"/>
                </a:cubicBezTo>
                <a:cubicBezTo>
                  <a:pt x="2003" y="0"/>
                  <a:pt x="2003" y="0"/>
                  <a:pt x="2003" y="0"/>
                </a:cubicBezTo>
                <a:lnTo>
                  <a:pt x="2003" y="92"/>
                </a:lnTo>
                <a:close/>
                <a:moveTo>
                  <a:pt x="2083" y="92"/>
                </a:moveTo>
                <a:cubicBezTo>
                  <a:pt x="2095" y="92"/>
                  <a:pt x="2095" y="92"/>
                  <a:pt x="2095" y="92"/>
                </a:cubicBezTo>
                <a:cubicBezTo>
                  <a:pt x="2095" y="0"/>
                  <a:pt x="2095" y="0"/>
                  <a:pt x="2095" y="0"/>
                </a:cubicBezTo>
                <a:cubicBezTo>
                  <a:pt x="2083" y="0"/>
                  <a:pt x="2083" y="0"/>
                  <a:pt x="2083" y="0"/>
                </a:cubicBezTo>
                <a:lnTo>
                  <a:pt x="2083" y="92"/>
                </a:lnTo>
                <a:close/>
                <a:moveTo>
                  <a:pt x="2103" y="92"/>
                </a:moveTo>
                <a:cubicBezTo>
                  <a:pt x="2115" y="92"/>
                  <a:pt x="2115" y="92"/>
                  <a:pt x="2115" y="92"/>
                </a:cubicBezTo>
                <a:cubicBezTo>
                  <a:pt x="2115" y="0"/>
                  <a:pt x="2115" y="0"/>
                  <a:pt x="2115" y="0"/>
                </a:cubicBezTo>
                <a:cubicBezTo>
                  <a:pt x="2103" y="0"/>
                  <a:pt x="2103" y="0"/>
                  <a:pt x="2103" y="0"/>
                </a:cubicBezTo>
                <a:lnTo>
                  <a:pt x="2103" y="92"/>
                </a:lnTo>
                <a:close/>
                <a:moveTo>
                  <a:pt x="2063" y="92"/>
                </a:moveTo>
                <a:cubicBezTo>
                  <a:pt x="2075" y="92"/>
                  <a:pt x="2075" y="92"/>
                  <a:pt x="2075" y="92"/>
                </a:cubicBezTo>
                <a:cubicBezTo>
                  <a:pt x="2075" y="0"/>
                  <a:pt x="2075" y="0"/>
                  <a:pt x="2075" y="0"/>
                </a:cubicBezTo>
                <a:cubicBezTo>
                  <a:pt x="2063" y="0"/>
                  <a:pt x="2063" y="0"/>
                  <a:pt x="2063" y="0"/>
                </a:cubicBezTo>
                <a:lnTo>
                  <a:pt x="2063" y="92"/>
                </a:lnTo>
                <a:close/>
                <a:moveTo>
                  <a:pt x="2023" y="92"/>
                </a:moveTo>
                <a:cubicBezTo>
                  <a:pt x="2035" y="92"/>
                  <a:pt x="2035" y="92"/>
                  <a:pt x="2035" y="92"/>
                </a:cubicBezTo>
                <a:cubicBezTo>
                  <a:pt x="2035" y="0"/>
                  <a:pt x="2035" y="0"/>
                  <a:pt x="2035" y="0"/>
                </a:cubicBezTo>
                <a:cubicBezTo>
                  <a:pt x="2023" y="0"/>
                  <a:pt x="2023" y="0"/>
                  <a:pt x="2023" y="0"/>
                </a:cubicBezTo>
                <a:lnTo>
                  <a:pt x="2023" y="92"/>
                </a:lnTo>
                <a:close/>
                <a:moveTo>
                  <a:pt x="2043" y="92"/>
                </a:moveTo>
                <a:cubicBezTo>
                  <a:pt x="2055" y="92"/>
                  <a:pt x="2055" y="92"/>
                  <a:pt x="2055" y="92"/>
                </a:cubicBezTo>
                <a:cubicBezTo>
                  <a:pt x="2055" y="0"/>
                  <a:pt x="2055" y="0"/>
                  <a:pt x="2055" y="0"/>
                </a:cubicBezTo>
                <a:cubicBezTo>
                  <a:pt x="2043" y="0"/>
                  <a:pt x="2043" y="0"/>
                  <a:pt x="2043" y="0"/>
                </a:cubicBezTo>
                <a:lnTo>
                  <a:pt x="2043" y="92"/>
                </a:lnTo>
                <a:close/>
                <a:moveTo>
                  <a:pt x="2564" y="92"/>
                </a:moveTo>
                <a:cubicBezTo>
                  <a:pt x="2576" y="92"/>
                  <a:pt x="2576" y="92"/>
                  <a:pt x="2576" y="92"/>
                </a:cubicBezTo>
                <a:cubicBezTo>
                  <a:pt x="2576" y="0"/>
                  <a:pt x="2576" y="0"/>
                  <a:pt x="2576" y="0"/>
                </a:cubicBezTo>
                <a:cubicBezTo>
                  <a:pt x="2564" y="0"/>
                  <a:pt x="2564" y="0"/>
                  <a:pt x="2564" y="0"/>
                </a:cubicBezTo>
                <a:lnTo>
                  <a:pt x="2564" y="92"/>
                </a:lnTo>
                <a:close/>
                <a:moveTo>
                  <a:pt x="2664" y="92"/>
                </a:moveTo>
                <a:cubicBezTo>
                  <a:pt x="2676" y="92"/>
                  <a:pt x="2676" y="92"/>
                  <a:pt x="2676" y="92"/>
                </a:cubicBezTo>
                <a:cubicBezTo>
                  <a:pt x="2676" y="0"/>
                  <a:pt x="2676" y="0"/>
                  <a:pt x="2676" y="0"/>
                </a:cubicBezTo>
                <a:cubicBezTo>
                  <a:pt x="2664" y="0"/>
                  <a:pt x="2664" y="0"/>
                  <a:pt x="2664" y="0"/>
                </a:cubicBezTo>
                <a:lnTo>
                  <a:pt x="2664" y="92"/>
                </a:lnTo>
                <a:close/>
                <a:moveTo>
                  <a:pt x="2684" y="92"/>
                </a:moveTo>
                <a:cubicBezTo>
                  <a:pt x="2696" y="92"/>
                  <a:pt x="2696" y="92"/>
                  <a:pt x="2696" y="92"/>
                </a:cubicBezTo>
                <a:cubicBezTo>
                  <a:pt x="2696" y="0"/>
                  <a:pt x="2696" y="0"/>
                  <a:pt x="2696" y="0"/>
                </a:cubicBezTo>
                <a:cubicBezTo>
                  <a:pt x="2684" y="0"/>
                  <a:pt x="2684" y="0"/>
                  <a:pt x="2684" y="0"/>
                </a:cubicBezTo>
                <a:lnTo>
                  <a:pt x="2684" y="92"/>
                </a:lnTo>
                <a:close/>
                <a:moveTo>
                  <a:pt x="2604" y="92"/>
                </a:moveTo>
                <a:cubicBezTo>
                  <a:pt x="2616" y="92"/>
                  <a:pt x="2616" y="92"/>
                  <a:pt x="2616" y="92"/>
                </a:cubicBezTo>
                <a:cubicBezTo>
                  <a:pt x="2616" y="0"/>
                  <a:pt x="2616" y="0"/>
                  <a:pt x="2616" y="0"/>
                </a:cubicBezTo>
                <a:cubicBezTo>
                  <a:pt x="2604" y="0"/>
                  <a:pt x="2604" y="0"/>
                  <a:pt x="2604" y="0"/>
                </a:cubicBezTo>
                <a:lnTo>
                  <a:pt x="2604" y="92"/>
                </a:lnTo>
                <a:close/>
                <a:moveTo>
                  <a:pt x="2624" y="92"/>
                </a:moveTo>
                <a:cubicBezTo>
                  <a:pt x="2636" y="92"/>
                  <a:pt x="2636" y="92"/>
                  <a:pt x="2636" y="92"/>
                </a:cubicBezTo>
                <a:cubicBezTo>
                  <a:pt x="2636" y="0"/>
                  <a:pt x="2636" y="0"/>
                  <a:pt x="2636" y="0"/>
                </a:cubicBezTo>
                <a:cubicBezTo>
                  <a:pt x="2624" y="0"/>
                  <a:pt x="2624" y="0"/>
                  <a:pt x="2624" y="0"/>
                </a:cubicBezTo>
                <a:lnTo>
                  <a:pt x="2624" y="92"/>
                </a:lnTo>
                <a:close/>
                <a:moveTo>
                  <a:pt x="2644" y="92"/>
                </a:moveTo>
                <a:cubicBezTo>
                  <a:pt x="2656" y="92"/>
                  <a:pt x="2656" y="92"/>
                  <a:pt x="2656" y="92"/>
                </a:cubicBezTo>
                <a:cubicBezTo>
                  <a:pt x="2656" y="0"/>
                  <a:pt x="2656" y="0"/>
                  <a:pt x="2656" y="0"/>
                </a:cubicBezTo>
                <a:cubicBezTo>
                  <a:pt x="2644" y="0"/>
                  <a:pt x="2644" y="0"/>
                  <a:pt x="2644" y="0"/>
                </a:cubicBezTo>
                <a:lnTo>
                  <a:pt x="2644" y="92"/>
                </a:lnTo>
                <a:close/>
                <a:moveTo>
                  <a:pt x="2704" y="92"/>
                </a:moveTo>
                <a:cubicBezTo>
                  <a:pt x="2716" y="92"/>
                  <a:pt x="2716" y="92"/>
                  <a:pt x="2716" y="92"/>
                </a:cubicBezTo>
                <a:cubicBezTo>
                  <a:pt x="2716" y="0"/>
                  <a:pt x="2716" y="0"/>
                  <a:pt x="2716" y="0"/>
                </a:cubicBezTo>
                <a:cubicBezTo>
                  <a:pt x="2704" y="0"/>
                  <a:pt x="2704" y="0"/>
                  <a:pt x="2704" y="0"/>
                </a:cubicBezTo>
                <a:lnTo>
                  <a:pt x="2704" y="92"/>
                </a:lnTo>
                <a:close/>
                <a:moveTo>
                  <a:pt x="2804" y="92"/>
                </a:moveTo>
                <a:cubicBezTo>
                  <a:pt x="2816" y="92"/>
                  <a:pt x="2816" y="92"/>
                  <a:pt x="2816" y="92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04" y="0"/>
                  <a:pt x="2804" y="0"/>
                  <a:pt x="2804" y="0"/>
                </a:cubicBezTo>
                <a:lnTo>
                  <a:pt x="2804" y="92"/>
                </a:lnTo>
                <a:close/>
                <a:moveTo>
                  <a:pt x="2364" y="92"/>
                </a:moveTo>
                <a:cubicBezTo>
                  <a:pt x="2376" y="92"/>
                  <a:pt x="2376" y="92"/>
                  <a:pt x="2376" y="92"/>
                </a:cubicBezTo>
                <a:cubicBezTo>
                  <a:pt x="2376" y="0"/>
                  <a:pt x="2376" y="0"/>
                  <a:pt x="2376" y="0"/>
                </a:cubicBezTo>
                <a:cubicBezTo>
                  <a:pt x="2364" y="0"/>
                  <a:pt x="2364" y="0"/>
                  <a:pt x="2364" y="0"/>
                </a:cubicBezTo>
                <a:lnTo>
                  <a:pt x="2364" y="92"/>
                </a:lnTo>
                <a:close/>
                <a:moveTo>
                  <a:pt x="2764" y="92"/>
                </a:moveTo>
                <a:cubicBezTo>
                  <a:pt x="2776" y="92"/>
                  <a:pt x="2776" y="92"/>
                  <a:pt x="2776" y="92"/>
                </a:cubicBezTo>
                <a:cubicBezTo>
                  <a:pt x="2776" y="0"/>
                  <a:pt x="2776" y="0"/>
                  <a:pt x="2776" y="0"/>
                </a:cubicBezTo>
                <a:cubicBezTo>
                  <a:pt x="2764" y="0"/>
                  <a:pt x="2764" y="0"/>
                  <a:pt x="2764" y="0"/>
                </a:cubicBezTo>
                <a:lnTo>
                  <a:pt x="2764" y="92"/>
                </a:lnTo>
                <a:close/>
                <a:moveTo>
                  <a:pt x="2724" y="92"/>
                </a:moveTo>
                <a:cubicBezTo>
                  <a:pt x="2736" y="92"/>
                  <a:pt x="2736" y="92"/>
                  <a:pt x="2736" y="92"/>
                </a:cubicBezTo>
                <a:cubicBezTo>
                  <a:pt x="2736" y="0"/>
                  <a:pt x="2736" y="0"/>
                  <a:pt x="2736" y="0"/>
                </a:cubicBezTo>
                <a:cubicBezTo>
                  <a:pt x="2724" y="0"/>
                  <a:pt x="2724" y="0"/>
                  <a:pt x="2724" y="0"/>
                </a:cubicBezTo>
                <a:lnTo>
                  <a:pt x="2724" y="92"/>
                </a:lnTo>
                <a:close/>
                <a:moveTo>
                  <a:pt x="2744" y="92"/>
                </a:moveTo>
                <a:cubicBezTo>
                  <a:pt x="2756" y="92"/>
                  <a:pt x="2756" y="92"/>
                  <a:pt x="2756" y="92"/>
                </a:cubicBezTo>
                <a:cubicBezTo>
                  <a:pt x="2756" y="0"/>
                  <a:pt x="2756" y="0"/>
                  <a:pt x="2756" y="0"/>
                </a:cubicBezTo>
                <a:cubicBezTo>
                  <a:pt x="2744" y="0"/>
                  <a:pt x="2744" y="0"/>
                  <a:pt x="2744" y="0"/>
                </a:cubicBezTo>
                <a:lnTo>
                  <a:pt x="2744" y="92"/>
                </a:lnTo>
                <a:close/>
                <a:moveTo>
                  <a:pt x="2784" y="92"/>
                </a:moveTo>
                <a:cubicBezTo>
                  <a:pt x="2796" y="92"/>
                  <a:pt x="2796" y="92"/>
                  <a:pt x="2796" y="92"/>
                </a:cubicBezTo>
                <a:cubicBezTo>
                  <a:pt x="2796" y="0"/>
                  <a:pt x="2796" y="0"/>
                  <a:pt x="2796" y="0"/>
                </a:cubicBezTo>
                <a:cubicBezTo>
                  <a:pt x="2784" y="0"/>
                  <a:pt x="2784" y="0"/>
                  <a:pt x="2784" y="0"/>
                </a:cubicBezTo>
                <a:lnTo>
                  <a:pt x="2784" y="92"/>
                </a:lnTo>
                <a:close/>
                <a:moveTo>
                  <a:pt x="2424" y="92"/>
                </a:moveTo>
                <a:cubicBezTo>
                  <a:pt x="2436" y="92"/>
                  <a:pt x="2436" y="92"/>
                  <a:pt x="2436" y="92"/>
                </a:cubicBezTo>
                <a:cubicBezTo>
                  <a:pt x="2436" y="0"/>
                  <a:pt x="2436" y="0"/>
                  <a:pt x="2436" y="0"/>
                </a:cubicBezTo>
                <a:cubicBezTo>
                  <a:pt x="2424" y="0"/>
                  <a:pt x="2424" y="0"/>
                  <a:pt x="2424" y="0"/>
                </a:cubicBezTo>
                <a:lnTo>
                  <a:pt x="2424" y="92"/>
                </a:lnTo>
                <a:close/>
                <a:moveTo>
                  <a:pt x="2444" y="92"/>
                </a:moveTo>
                <a:cubicBezTo>
                  <a:pt x="2456" y="92"/>
                  <a:pt x="2456" y="92"/>
                  <a:pt x="2456" y="92"/>
                </a:cubicBezTo>
                <a:cubicBezTo>
                  <a:pt x="2456" y="0"/>
                  <a:pt x="2456" y="0"/>
                  <a:pt x="2456" y="0"/>
                </a:cubicBezTo>
                <a:cubicBezTo>
                  <a:pt x="2444" y="0"/>
                  <a:pt x="2444" y="0"/>
                  <a:pt x="2444" y="0"/>
                </a:cubicBezTo>
                <a:lnTo>
                  <a:pt x="2444" y="92"/>
                </a:lnTo>
                <a:close/>
                <a:moveTo>
                  <a:pt x="2464" y="92"/>
                </a:moveTo>
                <a:cubicBezTo>
                  <a:pt x="2476" y="92"/>
                  <a:pt x="2476" y="92"/>
                  <a:pt x="2476" y="92"/>
                </a:cubicBezTo>
                <a:cubicBezTo>
                  <a:pt x="2476" y="0"/>
                  <a:pt x="2476" y="0"/>
                  <a:pt x="2476" y="0"/>
                </a:cubicBezTo>
                <a:cubicBezTo>
                  <a:pt x="2464" y="0"/>
                  <a:pt x="2464" y="0"/>
                  <a:pt x="2464" y="0"/>
                </a:cubicBezTo>
                <a:lnTo>
                  <a:pt x="2464" y="92"/>
                </a:lnTo>
                <a:close/>
                <a:moveTo>
                  <a:pt x="2384" y="92"/>
                </a:moveTo>
                <a:cubicBezTo>
                  <a:pt x="2396" y="92"/>
                  <a:pt x="2396" y="92"/>
                  <a:pt x="2396" y="92"/>
                </a:cubicBezTo>
                <a:cubicBezTo>
                  <a:pt x="2396" y="0"/>
                  <a:pt x="2396" y="0"/>
                  <a:pt x="2396" y="0"/>
                </a:cubicBezTo>
                <a:cubicBezTo>
                  <a:pt x="2384" y="0"/>
                  <a:pt x="2384" y="0"/>
                  <a:pt x="2384" y="0"/>
                </a:cubicBezTo>
                <a:lnTo>
                  <a:pt x="2384" y="92"/>
                </a:lnTo>
                <a:close/>
                <a:moveTo>
                  <a:pt x="2404" y="92"/>
                </a:moveTo>
                <a:cubicBezTo>
                  <a:pt x="2416" y="92"/>
                  <a:pt x="2416" y="92"/>
                  <a:pt x="2416" y="92"/>
                </a:cubicBezTo>
                <a:cubicBezTo>
                  <a:pt x="2416" y="0"/>
                  <a:pt x="2416" y="0"/>
                  <a:pt x="2416" y="0"/>
                </a:cubicBezTo>
                <a:cubicBezTo>
                  <a:pt x="2404" y="0"/>
                  <a:pt x="2404" y="0"/>
                  <a:pt x="2404" y="0"/>
                </a:cubicBezTo>
                <a:lnTo>
                  <a:pt x="2404" y="92"/>
                </a:lnTo>
                <a:close/>
                <a:moveTo>
                  <a:pt x="2524" y="92"/>
                </a:moveTo>
                <a:cubicBezTo>
                  <a:pt x="2536" y="92"/>
                  <a:pt x="2536" y="92"/>
                  <a:pt x="2536" y="92"/>
                </a:cubicBezTo>
                <a:cubicBezTo>
                  <a:pt x="2536" y="0"/>
                  <a:pt x="2536" y="0"/>
                  <a:pt x="2536" y="0"/>
                </a:cubicBezTo>
                <a:cubicBezTo>
                  <a:pt x="2524" y="0"/>
                  <a:pt x="2524" y="0"/>
                  <a:pt x="2524" y="0"/>
                </a:cubicBezTo>
                <a:lnTo>
                  <a:pt x="2524" y="92"/>
                </a:lnTo>
                <a:close/>
                <a:moveTo>
                  <a:pt x="2824" y="92"/>
                </a:moveTo>
                <a:cubicBezTo>
                  <a:pt x="2836" y="92"/>
                  <a:pt x="2836" y="92"/>
                  <a:pt x="2836" y="92"/>
                </a:cubicBezTo>
                <a:cubicBezTo>
                  <a:pt x="2836" y="0"/>
                  <a:pt x="2836" y="0"/>
                  <a:pt x="2836" y="0"/>
                </a:cubicBezTo>
                <a:cubicBezTo>
                  <a:pt x="2824" y="0"/>
                  <a:pt x="2824" y="0"/>
                  <a:pt x="2824" y="0"/>
                </a:cubicBezTo>
                <a:lnTo>
                  <a:pt x="2824" y="92"/>
                </a:lnTo>
                <a:close/>
                <a:moveTo>
                  <a:pt x="2544" y="92"/>
                </a:moveTo>
                <a:cubicBezTo>
                  <a:pt x="2556" y="92"/>
                  <a:pt x="2556" y="92"/>
                  <a:pt x="2556" y="92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2544" y="0"/>
                  <a:pt x="2544" y="0"/>
                  <a:pt x="2544" y="0"/>
                </a:cubicBezTo>
                <a:lnTo>
                  <a:pt x="2544" y="92"/>
                </a:lnTo>
                <a:close/>
                <a:moveTo>
                  <a:pt x="2504" y="92"/>
                </a:moveTo>
                <a:cubicBezTo>
                  <a:pt x="2516" y="92"/>
                  <a:pt x="2516" y="92"/>
                  <a:pt x="2516" y="92"/>
                </a:cubicBezTo>
                <a:cubicBezTo>
                  <a:pt x="2516" y="0"/>
                  <a:pt x="2516" y="0"/>
                  <a:pt x="2516" y="0"/>
                </a:cubicBezTo>
                <a:cubicBezTo>
                  <a:pt x="2504" y="0"/>
                  <a:pt x="2504" y="0"/>
                  <a:pt x="2504" y="0"/>
                </a:cubicBezTo>
                <a:lnTo>
                  <a:pt x="2504" y="92"/>
                </a:lnTo>
                <a:close/>
                <a:moveTo>
                  <a:pt x="2484" y="92"/>
                </a:moveTo>
                <a:cubicBezTo>
                  <a:pt x="2496" y="92"/>
                  <a:pt x="2496" y="92"/>
                  <a:pt x="2496" y="92"/>
                </a:cubicBezTo>
                <a:cubicBezTo>
                  <a:pt x="2496" y="0"/>
                  <a:pt x="2496" y="0"/>
                  <a:pt x="2496" y="0"/>
                </a:cubicBezTo>
                <a:cubicBezTo>
                  <a:pt x="2484" y="0"/>
                  <a:pt x="2484" y="0"/>
                  <a:pt x="2484" y="0"/>
                </a:cubicBezTo>
                <a:lnTo>
                  <a:pt x="2484" y="92"/>
                </a:lnTo>
                <a:close/>
                <a:moveTo>
                  <a:pt x="2584" y="92"/>
                </a:moveTo>
                <a:cubicBezTo>
                  <a:pt x="2596" y="92"/>
                  <a:pt x="2596" y="92"/>
                  <a:pt x="2596" y="92"/>
                </a:cubicBezTo>
                <a:cubicBezTo>
                  <a:pt x="2596" y="0"/>
                  <a:pt x="2596" y="0"/>
                  <a:pt x="2596" y="0"/>
                </a:cubicBezTo>
                <a:cubicBezTo>
                  <a:pt x="2584" y="0"/>
                  <a:pt x="2584" y="0"/>
                  <a:pt x="2584" y="0"/>
                </a:cubicBezTo>
                <a:lnTo>
                  <a:pt x="2584" y="92"/>
                </a:lnTo>
                <a:close/>
              </a:path>
            </a:pathLst>
          </a:custGeom>
          <a:gradFill>
            <a:gsLst>
              <a:gs pos="0">
                <a:srgbClr val="FEFF00"/>
              </a:gs>
              <a:gs pos="33000">
                <a:srgbClr val="33AD58"/>
              </a:gs>
              <a:gs pos="61000">
                <a:srgbClr val="3EB34A"/>
              </a:gs>
              <a:gs pos="91000">
                <a:srgbClr val="089696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56" y="114237"/>
            <a:ext cx="2189001" cy="8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688" r:id="rId3"/>
    <p:sldLayoutId id="2147483689" r:id="rId4"/>
    <p:sldLayoutId id="2147483690" r:id="rId5"/>
    <p:sldLayoutId id="2147483718" r:id="rId6"/>
    <p:sldLayoutId id="2147483691" r:id="rId7"/>
    <p:sldLayoutId id="214748369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gradFill>
            <a:gsLst>
              <a:gs pos="0">
                <a:srgbClr val="3DB44A"/>
              </a:gs>
              <a:gs pos="33000">
                <a:srgbClr val="3DB44A"/>
              </a:gs>
              <a:gs pos="100000">
                <a:srgbClr val="29B9CD"/>
              </a:gs>
            </a:gsLst>
            <a:lin ang="270000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4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"/>
        </a:spcAft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4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90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9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narqube.msildevopsportal.co.in/projects?sort=analysis_d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enkins.msildevopsportal.co.in/job/Inbound-Report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SILDigital/mi-inbound-foundation/tree/dev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inchana.j@happiestminds.com" TargetMode="External"/><Relationship Id="rId2" Type="http://schemas.openxmlformats.org/officeDocument/2006/relationships/hyperlink" Target="mailto:lingesh.m@happiestminds.com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s-east-1.console.aws.amazon.com/iam/home?region=ap-south-1#/policies/details/arn%3Aaws%3Aiam%3A%3A692425240801%3Apolicy%2FMSILInboundDeveloperPolicy" TargetMode="External"/><Relationship Id="rId2" Type="http://schemas.openxmlformats.org/officeDocument/2006/relationships/hyperlink" Target="https://us-east-1.console.aws.amazon.com/iam/home?region=ap-south-1#/policies/details/arn%3Aaws%3Aiam%3A%3A692425240801%3Apolicy%2FMSILInboundDBPolic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MSILDigita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00864" y="2456183"/>
            <a:ext cx="6347461" cy="62606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DevOps Activities</a:t>
            </a:r>
          </a:p>
        </p:txBody>
      </p:sp>
    </p:spTree>
    <p:extLst>
      <p:ext uri="{BB962C8B-B14F-4D97-AF65-F5344CB8AC3E}">
        <p14:creationId xmlns:p14="http://schemas.microsoft.com/office/powerpoint/2010/main" val="9313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527404" y="627122"/>
            <a:ext cx="1099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2. Git branching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DC785-A79D-E77C-65AB-E5D3DED1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16" y="1191131"/>
            <a:ext cx="10388725" cy="485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5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2495550"/>
            <a:ext cx="11277600" cy="933450"/>
          </a:xfrm>
        </p:spPr>
        <p:txBody>
          <a:bodyPr/>
          <a:lstStyle/>
          <a:p>
            <a:pPr algn="ctr"/>
            <a:r>
              <a:rPr lang="en-US" sz="4000" dirty="0"/>
              <a:t>Code Quality gate Integration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599326" y="471040"/>
            <a:ext cx="109933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cs typeface="Calibri"/>
              </a:rPr>
              <a:t>MSIL Sonarqube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Sonarqube is integrated to get the reports on the code quality.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solidFill>
                  <a:srgbClr val="C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https://sonarqube.msildevopsportal.co.in/projects?sort=analysis_date</a:t>
            </a:r>
            <a:endParaRPr lang="en-US" sz="1600" dirty="0">
              <a:solidFill>
                <a:srgbClr val="C00000"/>
              </a:solidFill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69D9F-9E4B-0EDB-8110-7F3C7F455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52" y="2115207"/>
            <a:ext cx="10106693" cy="3633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546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Jenkins – CI / 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363775" y="535475"/>
            <a:ext cx="1099334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/>
              </a:rPr>
              <a:t>Pipeline is created for the automation purpose which will include stages such as Inbound-Report consists </a:t>
            </a:r>
          </a:p>
          <a:p>
            <a:r>
              <a:rPr lang="en-US" sz="1600" dirty="0">
                <a:cs typeface="Calibri"/>
              </a:rPr>
              <a:t>of multiple jobs such as, mi-inbound-platform-job, mi-inbound-web-job, mi-inbound-</a:t>
            </a:r>
            <a:r>
              <a:rPr lang="en-US" sz="1600" dirty="0" err="1">
                <a:cs typeface="Calibri"/>
              </a:rPr>
              <a:t>db</a:t>
            </a:r>
            <a:r>
              <a:rPr lang="en-US" sz="1600" dirty="0">
                <a:cs typeface="Calibri"/>
              </a:rPr>
              <a:t>-job and terraform.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solidFill>
                  <a:srgbClr val="C00000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https://jenkins.msildevopsportal.co.in/job/Inbound-Report/</a:t>
            </a:r>
            <a:endParaRPr lang="en-US" sz="1600" dirty="0">
              <a:solidFill>
                <a:srgbClr val="C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alibri"/>
            </a:endParaRPr>
          </a:p>
          <a:p>
            <a:r>
              <a:rPr lang="en-US" b="1" dirty="0">
                <a:cs typeface="Calibri"/>
              </a:rPr>
              <a:t>1. mi-inbound-web-job</a:t>
            </a:r>
          </a:p>
          <a:p>
            <a:pPr marL="342900" indent="-342900">
              <a:buAutoNum type="arabicPeriod"/>
            </a:pPr>
            <a:endParaRPr lang="en-US" sz="10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This job is for the web deployments.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job consists of the stages such as checkout, build, sonarqube analysis, quality gate, deploy and post build activity for the notification.</a:t>
            </a: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2. mi-inbound-platform-job</a:t>
            </a:r>
          </a:p>
          <a:p>
            <a:endParaRPr lang="en-US" sz="10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This job is for the platform deployments.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job consists of the stages such as checkout, build, sonarqube analysis, quality gate, deploy and post build activity for the notification.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709FC-AA1B-CC16-BB56-2FD05A04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6" y="4380886"/>
            <a:ext cx="10537964" cy="2191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344526" y="705506"/>
            <a:ext cx="1099334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3. mi-inbound-</a:t>
            </a:r>
            <a:r>
              <a:rPr lang="en-US" b="1" dirty="0" err="1">
                <a:cs typeface="Calibri"/>
              </a:rPr>
              <a:t>db</a:t>
            </a:r>
            <a:r>
              <a:rPr lang="en-US" b="1" dirty="0">
                <a:cs typeface="Calibri"/>
              </a:rPr>
              <a:t>-job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This job is for the </a:t>
            </a:r>
            <a:r>
              <a:rPr lang="en-US" sz="1800" dirty="0" err="1">
                <a:cs typeface="Calibri"/>
              </a:rPr>
              <a:t>db</a:t>
            </a:r>
            <a:r>
              <a:rPr lang="en-US" sz="1800" dirty="0">
                <a:cs typeface="Calibri"/>
              </a:rPr>
              <a:t> deployments.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The job consists of the stages such as checkout, run shell script and post build activity for the notification.</a:t>
            </a: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4. Terraform</a:t>
            </a:r>
          </a:p>
          <a:p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Pipeline is created for the terraform automation purpose which will include stages such as declarative tool install, checkout, AWS identity, terraform </a:t>
            </a:r>
            <a:r>
              <a:rPr lang="en-US" sz="1600" dirty="0" err="1">
                <a:cs typeface="Calibri"/>
              </a:rPr>
              <a:t>init</a:t>
            </a:r>
            <a:r>
              <a:rPr lang="en-US" sz="1600" dirty="0">
                <a:cs typeface="Calibri"/>
              </a:rPr>
              <a:t>, terraform plan, terraform action and notification.</a:t>
            </a:r>
          </a:p>
          <a:p>
            <a:endParaRPr lang="en-US" sz="16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E6211-E462-F424-63D8-4D1F4E2B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8" y="3477060"/>
            <a:ext cx="10901983" cy="3095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36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325277" y="259544"/>
            <a:ext cx="109933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Post build action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result of the pipeline will be received in the form of mail which contains the details such as,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In the post build action, the details of the job will be mailed to the members which includes the following points,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Build status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Job number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Last 5 git log details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Log file</a:t>
            </a:r>
          </a:p>
          <a:p>
            <a:pPr marL="742950" lvl="1" indent="-285750">
              <a:buFontTx/>
              <a:buChar char="-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30AD5-E1AF-CA06-3345-9FD923DD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5" y="2405145"/>
            <a:ext cx="5434393" cy="4052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CA621-55BA-0F07-D984-41B817B1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8161"/>
            <a:ext cx="5963623" cy="4052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5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B40BB-93C2-F64C-2B2D-556A859A483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CAE67-DF65-2045-9C22-1AAC246BBE18}"/>
              </a:ext>
            </a:extLst>
          </p:cNvPr>
          <p:cNvSpPr txBox="1"/>
          <p:nvPr/>
        </p:nvSpPr>
        <p:spPr>
          <a:xfrm>
            <a:off x="334902" y="644555"/>
            <a:ext cx="1099334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Build Triggers</a:t>
            </a:r>
          </a:p>
          <a:p>
            <a:endParaRPr lang="en-US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cs typeface="Calibri"/>
              </a:rPr>
              <a:t>GitHub trigger</a:t>
            </a:r>
          </a:p>
          <a:p>
            <a:endParaRPr lang="en-US" sz="1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pipeline will be triggered whenever changes are pushed to the specified git branch by enabling GitHub hook trigger for </a:t>
            </a:r>
            <a:r>
              <a:rPr lang="en-US" sz="1600" dirty="0" err="1">
                <a:cs typeface="Calibri"/>
              </a:rPr>
              <a:t>GITScm</a:t>
            </a:r>
            <a:r>
              <a:rPr lang="en-US" sz="1600" dirty="0">
                <a:cs typeface="Calibri"/>
              </a:rPr>
              <a:t> polling.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In the post build action, the details of the job will be mailed to the members which includes the following points</a:t>
            </a:r>
            <a:r>
              <a:rPr lang="en-US" sz="1600" b="1" dirty="0">
                <a:cs typeface="Calibri"/>
              </a:rPr>
              <a:t> </a:t>
            </a:r>
            <a:endParaRPr lang="en-US" sz="16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sz="1600" b="1" dirty="0">
                <a:cs typeface="Calibri"/>
              </a:rPr>
              <a:t>2. Build Periodically</a:t>
            </a:r>
          </a:p>
          <a:p>
            <a:endParaRPr lang="en-US" sz="16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pipeline will be triggered periodically. Cronjob is set in the build trigger section to run the pipeline on a particular date and time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Runbook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9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441665" y="81789"/>
            <a:ext cx="109933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https://github.com/MSILDigital/mi-inbound-foundation/tree/dev</a:t>
            </a:r>
            <a:endParaRPr lang="en-US" sz="1600" dirty="0">
              <a:solidFill>
                <a:srgbClr val="C00000"/>
              </a:solidFill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Runbook is prepared which includes all the details related to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Git Repositories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AWS Environments details and services used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AWS account user details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Jenkins pipeline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cs typeface="Calibri"/>
              </a:rPr>
              <a:t>Terraform</a:t>
            </a:r>
          </a:p>
          <a:p>
            <a:pPr lvl="1"/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Runbook is updated periodically and stored in mi-inbound-foundation repository</a:t>
            </a:r>
            <a:r>
              <a:rPr lang="en-US" dirty="0">
                <a:cs typeface="Calibri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73B7B-DE7D-51B0-EEDF-9872A0C2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43" y="2714542"/>
            <a:ext cx="6312224" cy="3949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9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ctor electric car at charging station front view electric car silhouette with green glowing on dark background ev concept">
            <a:extLst>
              <a:ext uri="{FF2B5EF4-FFF2-40B4-BE49-F238E27FC236}">
                <a16:creationId xmlns:a16="http://schemas.microsoft.com/office/drawing/2014/main" id="{BB63DB17-7052-4A2F-B84D-50318FAE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80"/>
            <a:ext cx="12192000" cy="68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053C9-BB14-41AB-9ECB-9A6B2B3F9EE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060076-8430-4D20-8E85-E6D2F880B831}"/>
              </a:ext>
            </a:extLst>
          </p:cNvPr>
          <p:cNvSpPr/>
          <p:nvPr/>
        </p:nvSpPr>
        <p:spPr>
          <a:xfrm>
            <a:off x="0" y="5625192"/>
            <a:ext cx="12192000" cy="1037691"/>
          </a:xfrm>
          <a:prstGeom prst="rect">
            <a:avLst/>
          </a:prstGeom>
          <a:gradFill>
            <a:gsLst>
              <a:gs pos="0">
                <a:srgbClr val="089696"/>
              </a:gs>
              <a:gs pos="53000">
                <a:srgbClr val="3EB34A"/>
              </a:gs>
              <a:gs pos="100000">
                <a:srgbClr val="8ACD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3B4927A-3977-4AEC-A77A-926DED6AF7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3645" y="5628809"/>
            <a:ext cx="6069675" cy="977616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IN" sz="2800" b="1" dirty="0">
                <a:solidFill>
                  <a:schemeClr val="bg1"/>
                </a:solidFill>
                <a:cs typeface="Segoe UI Light"/>
              </a:rPr>
              <a:t>Planned DevOps Activities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1BE92-3CF7-D021-86EC-FBEE4429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" y="-14742"/>
            <a:ext cx="12200349" cy="5645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99832-B6F0-4AEE-8E68-7AF0FAEB9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528" y="124989"/>
            <a:ext cx="1935701" cy="758442"/>
          </a:xfrm>
          <a:prstGeom prst="rect">
            <a:avLst/>
          </a:prstGeom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FAFC43B7-CE4A-C506-660E-7D8801BCB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4" y="5759302"/>
            <a:ext cx="4392641" cy="9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Terraform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0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186294" y="1166842"/>
            <a:ext cx="109933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Terraform is used for the automation of creation of</a:t>
            </a:r>
          </a:p>
          <a:p>
            <a:r>
              <a:rPr lang="en-US" sz="1600" dirty="0">
                <a:cs typeface="Calibri"/>
              </a:rPr>
              <a:t>services in </a:t>
            </a:r>
            <a:r>
              <a:rPr lang="en-US" sz="1600" dirty="0" err="1">
                <a:cs typeface="Calibri"/>
              </a:rPr>
              <a:t>aws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.</a:t>
            </a:r>
            <a:r>
              <a:rPr lang="en-US" sz="1600" dirty="0" err="1">
                <a:cs typeface="Calibri"/>
              </a:rPr>
              <a:t>tf</a:t>
            </a:r>
            <a:r>
              <a:rPr lang="en-US" sz="1600" dirty="0">
                <a:cs typeface="Calibri"/>
              </a:rPr>
              <a:t> files are created with the required </a:t>
            </a:r>
          </a:p>
          <a:p>
            <a:r>
              <a:rPr lang="en-US" sz="1600" dirty="0">
                <a:cs typeface="Calibri"/>
              </a:rPr>
              <a:t>configurations for the creation of the AWS </a:t>
            </a:r>
          </a:p>
          <a:p>
            <a:r>
              <a:rPr lang="en-US" sz="1600" dirty="0">
                <a:cs typeface="Calibri"/>
              </a:rPr>
              <a:t>services such as,</a:t>
            </a:r>
            <a:endParaRPr lang="en-US" sz="1600" dirty="0"/>
          </a:p>
          <a:p>
            <a:pPr marL="742950" lvl="1" indent="-285750">
              <a:buFontTx/>
              <a:buChar char="-"/>
            </a:pPr>
            <a:r>
              <a:rPr lang="en-US" sz="1600" dirty="0"/>
              <a:t>IAM users, policies and role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S3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Cloudfront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Redshift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VPC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Kinesis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Cloudwatch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Kinesis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Simple Notification service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AWS Secret manager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AWS DMS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Infrastructure creation is automated by</a:t>
            </a:r>
          </a:p>
          <a:p>
            <a:r>
              <a:rPr lang="en-US" sz="1600" dirty="0">
                <a:cs typeface="Calibri"/>
              </a:rPr>
              <a:t> integrating terraform with Jenkins.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531E9-CF2B-982B-C386-7DE73FB4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17" y="1588497"/>
            <a:ext cx="6638589" cy="36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3021" y="2495550"/>
            <a:ext cx="10625958" cy="933450"/>
          </a:xfrm>
        </p:spPr>
        <p:txBody>
          <a:bodyPr/>
          <a:lstStyle/>
          <a:p>
            <a:pPr algn="ctr"/>
            <a:r>
              <a:rPr lang="en-US" sz="4000" dirty="0"/>
              <a:t>Cost management &amp; Optimization activity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1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306024" y="1196713"/>
            <a:ext cx="10993347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1. Scheduled pause and resume of the redshift cluster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Pause and resume scheduled are integrated for the redshift clusters to optimize the usage and reduce the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clusters will be paused for the weekends, </a:t>
            </a:r>
            <a:r>
              <a:rPr lang="en-US" sz="1600" dirty="0" err="1">
                <a:cs typeface="Calibri"/>
              </a:rPr>
              <a:t>i.e</a:t>
            </a:r>
            <a:r>
              <a:rPr lang="en-US" sz="1600" dirty="0">
                <a:cs typeface="Calibri"/>
              </a:rPr>
              <a:t>, pause on Friday evening and resume on Monday morning.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If necessary, the cluster can be resumed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2. Cost allocation tags</a:t>
            </a:r>
          </a:p>
          <a:p>
            <a:endParaRPr lang="en-US" sz="11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Cost allocation tags are used to get the detailed billing based on the tags associated with the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bill generated will be stored in the s3 bucket.</a:t>
            </a: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Alert and Monitoring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469650" y="1110387"/>
            <a:ext cx="1099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Monitoring of resources are done using cloudwatch alarms.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The alarms triggers the SNS and alert is sent through the mail.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9713-5B8F-C031-C6A8-375BF52FC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" b="4358"/>
          <a:stretch/>
        </p:blipFill>
        <p:spPr>
          <a:xfrm>
            <a:off x="2458219" y="1877725"/>
            <a:ext cx="7016211" cy="46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Jira and GitHub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5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488906" y="1161434"/>
            <a:ext cx="10993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Integrating of </a:t>
            </a:r>
            <a:r>
              <a:rPr lang="en-US" dirty="0" err="1">
                <a:cs typeface="Calibri"/>
              </a:rPr>
              <a:t>jira</a:t>
            </a:r>
            <a:r>
              <a:rPr lang="en-US" dirty="0">
                <a:cs typeface="Calibri"/>
              </a:rPr>
              <a:t> with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to automate creation of git branch for the respective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Jira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smart commits to link the code changes in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with </a:t>
            </a:r>
            <a:r>
              <a:rPr lang="en-US" dirty="0" err="1">
                <a:cs typeface="Calibri"/>
              </a:rPr>
              <a:t>jira</a:t>
            </a:r>
            <a:r>
              <a:rPr lang="en-US" dirty="0">
                <a:cs typeface="Calibri"/>
              </a:rPr>
              <a:t> using special commit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Jira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webhook</a:t>
            </a:r>
          </a:p>
          <a:p>
            <a:r>
              <a:rPr lang="en-US" dirty="0">
                <a:cs typeface="Calibri"/>
              </a:rPr>
              <a:t>	- Synchronized comments in </a:t>
            </a:r>
            <a:r>
              <a:rPr lang="en-US" dirty="0" err="1">
                <a:cs typeface="Calibri"/>
              </a:rPr>
              <a:t>jira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	-  Jira status updation based on the status of related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pull request or commit.</a:t>
            </a:r>
          </a:p>
          <a:p>
            <a:r>
              <a:rPr lang="en-US" dirty="0">
                <a:cs typeface="Calibri"/>
              </a:rPr>
              <a:t>	- Automated </a:t>
            </a:r>
            <a:r>
              <a:rPr lang="en-US" dirty="0" err="1">
                <a:cs typeface="Calibri"/>
              </a:rPr>
              <a:t>jira</a:t>
            </a:r>
            <a:r>
              <a:rPr lang="en-US" dirty="0">
                <a:cs typeface="Calibri"/>
              </a:rPr>
              <a:t> issue link to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pull request or commits.</a:t>
            </a:r>
          </a:p>
        </p:txBody>
      </p:sp>
    </p:spTree>
    <p:extLst>
      <p:ext uri="{BB962C8B-B14F-4D97-AF65-F5344CB8AC3E}">
        <p14:creationId xmlns:p14="http://schemas.microsoft.com/office/powerpoint/2010/main" val="290030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Change Advisory Board (CAB) and Release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9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028" y="2495550"/>
            <a:ext cx="11119944" cy="933450"/>
          </a:xfrm>
        </p:spPr>
        <p:txBody>
          <a:bodyPr/>
          <a:lstStyle/>
          <a:p>
            <a:pPr algn="ctr"/>
            <a:r>
              <a:rPr lang="en-US" sz="4000" dirty="0"/>
              <a:t>Business approval Integration for deployments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2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127C5A9-D415-58DE-6E7D-6399B90245EA}"/>
              </a:ext>
            </a:extLst>
          </p:cNvPr>
          <p:cNvSpPr/>
          <p:nvPr/>
        </p:nvSpPr>
        <p:spPr>
          <a:xfrm>
            <a:off x="1129101" y="5318404"/>
            <a:ext cx="10169337" cy="649723"/>
          </a:xfrm>
          <a:prstGeom prst="rect">
            <a:avLst/>
          </a:prstGeom>
          <a:noFill/>
          <a:ln>
            <a:solidFill>
              <a:srgbClr val="129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C2ADF-BD85-02FC-AF05-15325F8F64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6F776-C21A-90D0-96FE-A80C4A579516}"/>
              </a:ext>
            </a:extLst>
          </p:cNvPr>
          <p:cNvSpPr/>
          <p:nvPr/>
        </p:nvSpPr>
        <p:spPr>
          <a:xfrm>
            <a:off x="391439" y="852159"/>
            <a:ext cx="639236" cy="681974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82EF0-D9F5-90AE-FEDB-FF6729938665}"/>
              </a:ext>
            </a:extLst>
          </p:cNvPr>
          <p:cNvSpPr/>
          <p:nvPr/>
        </p:nvSpPr>
        <p:spPr>
          <a:xfrm>
            <a:off x="391439" y="1735900"/>
            <a:ext cx="639236" cy="671536"/>
          </a:xfrm>
          <a:prstGeom prst="rect">
            <a:avLst/>
          </a:prstGeom>
          <a:gradFill>
            <a:gsLst>
              <a:gs pos="0">
                <a:srgbClr val="137AA9"/>
              </a:gs>
              <a:gs pos="30000">
                <a:srgbClr val="04959A"/>
              </a:gs>
              <a:gs pos="100000">
                <a:srgbClr val="2E927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6332D6-7080-DF52-7809-770F266152DE}"/>
              </a:ext>
            </a:extLst>
          </p:cNvPr>
          <p:cNvSpPr/>
          <p:nvPr/>
        </p:nvSpPr>
        <p:spPr>
          <a:xfrm>
            <a:off x="381000" y="2597330"/>
            <a:ext cx="618360" cy="619345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575625-D743-A54D-57DC-6E7B92417DFD}"/>
              </a:ext>
            </a:extLst>
          </p:cNvPr>
          <p:cNvSpPr/>
          <p:nvPr/>
        </p:nvSpPr>
        <p:spPr>
          <a:xfrm>
            <a:off x="381001" y="3473433"/>
            <a:ext cx="649674" cy="671535"/>
          </a:xfrm>
          <a:prstGeom prst="rect">
            <a:avLst/>
          </a:prstGeom>
          <a:gradFill>
            <a:gsLst>
              <a:gs pos="0">
                <a:srgbClr val="137AA9"/>
              </a:gs>
              <a:gs pos="30000">
                <a:srgbClr val="04959A"/>
              </a:gs>
              <a:gs pos="100000">
                <a:srgbClr val="2E927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84FE2-32BE-D031-0EEE-9A87F0D680DD}"/>
              </a:ext>
            </a:extLst>
          </p:cNvPr>
          <p:cNvSpPr/>
          <p:nvPr/>
        </p:nvSpPr>
        <p:spPr>
          <a:xfrm>
            <a:off x="1032353" y="852159"/>
            <a:ext cx="10267955" cy="6819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84D60-4BEE-FB27-2AA5-19B2D9C0C4BB}"/>
              </a:ext>
            </a:extLst>
          </p:cNvPr>
          <p:cNvSpPr/>
          <p:nvPr/>
        </p:nvSpPr>
        <p:spPr>
          <a:xfrm>
            <a:off x="1021914" y="1735901"/>
            <a:ext cx="10278394" cy="660137"/>
          </a:xfrm>
          <a:prstGeom prst="rect">
            <a:avLst/>
          </a:prstGeom>
          <a:noFill/>
          <a:ln>
            <a:solidFill>
              <a:srgbClr val="129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7DC75-4219-E6F4-DCDB-D91CD92BF12B}"/>
              </a:ext>
            </a:extLst>
          </p:cNvPr>
          <p:cNvSpPr/>
          <p:nvPr/>
        </p:nvSpPr>
        <p:spPr>
          <a:xfrm>
            <a:off x="1032352" y="2597330"/>
            <a:ext cx="10255648" cy="629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078F3-1DE4-FA5C-487A-3F6C2CDB9588}"/>
              </a:ext>
            </a:extLst>
          </p:cNvPr>
          <p:cNvSpPr/>
          <p:nvPr/>
        </p:nvSpPr>
        <p:spPr>
          <a:xfrm>
            <a:off x="959284" y="3479638"/>
            <a:ext cx="10339154" cy="661096"/>
          </a:xfrm>
          <a:prstGeom prst="rect">
            <a:avLst/>
          </a:prstGeom>
          <a:noFill/>
          <a:ln>
            <a:solidFill>
              <a:srgbClr val="129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539505-AA94-41CA-0B5E-2A4148569790}"/>
              </a:ext>
            </a:extLst>
          </p:cNvPr>
          <p:cNvSpPr/>
          <p:nvPr/>
        </p:nvSpPr>
        <p:spPr>
          <a:xfrm>
            <a:off x="630625" y="855726"/>
            <a:ext cx="706155" cy="674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976FA-FA75-9FD2-1B23-A0841C2B085C}"/>
              </a:ext>
            </a:extLst>
          </p:cNvPr>
          <p:cNvSpPr txBox="1"/>
          <p:nvPr/>
        </p:nvSpPr>
        <p:spPr>
          <a:xfrm>
            <a:off x="1506754" y="1028819"/>
            <a:ext cx="71566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AWS service management activity</a:t>
            </a:r>
            <a:endParaRPr lang="en-US" sz="18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6D2E4C-2249-B2D6-B34B-9D5714B61AE7}"/>
              </a:ext>
            </a:extLst>
          </p:cNvPr>
          <p:cNvSpPr/>
          <p:nvPr/>
        </p:nvSpPr>
        <p:spPr>
          <a:xfrm>
            <a:off x="630625" y="1737205"/>
            <a:ext cx="639236" cy="6493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05FB5-9C87-A6BE-BBF8-7A05062E3C66}"/>
              </a:ext>
            </a:extLst>
          </p:cNvPr>
          <p:cNvSpPr txBox="1"/>
          <p:nvPr/>
        </p:nvSpPr>
        <p:spPr>
          <a:xfrm>
            <a:off x="1506754" y="1887002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Project Source code management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sz="1800" dirty="0">
              <a:cs typeface="Segoe U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81E2B5-50DB-5317-54A7-E346D9B6EC93}"/>
              </a:ext>
            </a:extLst>
          </p:cNvPr>
          <p:cNvSpPr/>
          <p:nvPr/>
        </p:nvSpPr>
        <p:spPr>
          <a:xfrm>
            <a:off x="652504" y="2567841"/>
            <a:ext cx="674840" cy="648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1DB18D-E00E-D37D-809A-0134F7136DC3}"/>
              </a:ext>
            </a:extLst>
          </p:cNvPr>
          <p:cNvSpPr/>
          <p:nvPr/>
        </p:nvSpPr>
        <p:spPr>
          <a:xfrm>
            <a:off x="630625" y="3489118"/>
            <a:ext cx="674840" cy="643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B3F29-786D-ED6C-BDB1-C929D88130D0}"/>
              </a:ext>
            </a:extLst>
          </p:cNvPr>
          <p:cNvSpPr txBox="1"/>
          <p:nvPr/>
        </p:nvSpPr>
        <p:spPr>
          <a:xfrm>
            <a:off x="1506754" y="3624534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Jenkins – CI / CD</a:t>
            </a:r>
            <a:endParaRPr lang="en-US" sz="1800" dirty="0">
              <a:solidFill>
                <a:srgbClr val="262626"/>
              </a:solidFill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BF257-20D4-02FA-0313-076A33AF0B31}"/>
              </a:ext>
            </a:extLst>
          </p:cNvPr>
          <p:cNvSpPr txBox="1"/>
          <p:nvPr/>
        </p:nvSpPr>
        <p:spPr>
          <a:xfrm>
            <a:off x="1430725" y="4474703"/>
            <a:ext cx="91232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Runbook management</a:t>
            </a:r>
            <a:endParaRPr lang="en-US" sz="1800" dirty="0"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BDB5F-8F3D-25A1-3209-1D3A31BFA970}"/>
              </a:ext>
            </a:extLst>
          </p:cNvPr>
          <p:cNvSpPr txBox="1"/>
          <p:nvPr/>
        </p:nvSpPr>
        <p:spPr>
          <a:xfrm>
            <a:off x="1506754" y="2743628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Quality gate Integration</a:t>
            </a:r>
            <a:endParaRPr lang="en-US" sz="1800" dirty="0">
              <a:cs typeface="Segoe U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C2AFE-C4E8-DF4D-9F1D-72D45F3CED17}"/>
              </a:ext>
            </a:extLst>
          </p:cNvPr>
          <p:cNvSpPr/>
          <p:nvPr/>
        </p:nvSpPr>
        <p:spPr>
          <a:xfrm>
            <a:off x="391539" y="5325400"/>
            <a:ext cx="737561" cy="671535"/>
          </a:xfrm>
          <a:prstGeom prst="rect">
            <a:avLst/>
          </a:prstGeom>
          <a:gradFill>
            <a:gsLst>
              <a:gs pos="0">
                <a:srgbClr val="137AA9"/>
              </a:gs>
              <a:gs pos="30000">
                <a:srgbClr val="04959A"/>
              </a:gs>
              <a:gs pos="100000">
                <a:srgbClr val="2E927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28F10D-B25C-DFA2-B373-878C98A28BE9}"/>
              </a:ext>
            </a:extLst>
          </p:cNvPr>
          <p:cNvSpPr/>
          <p:nvPr/>
        </p:nvSpPr>
        <p:spPr>
          <a:xfrm>
            <a:off x="662041" y="5341086"/>
            <a:ext cx="674739" cy="6270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CF67C8-02CA-E9AC-C6F2-A9EE5C31CEF8}"/>
              </a:ext>
            </a:extLst>
          </p:cNvPr>
          <p:cNvSpPr/>
          <p:nvPr/>
        </p:nvSpPr>
        <p:spPr>
          <a:xfrm>
            <a:off x="391439" y="4351507"/>
            <a:ext cx="618360" cy="619345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6659BE-0739-3D5C-583F-41889550040C}"/>
              </a:ext>
            </a:extLst>
          </p:cNvPr>
          <p:cNvSpPr/>
          <p:nvPr/>
        </p:nvSpPr>
        <p:spPr>
          <a:xfrm>
            <a:off x="1042791" y="4351507"/>
            <a:ext cx="10255648" cy="629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01FAB6-9E05-58E7-60E8-7ECBF2A39B4E}"/>
              </a:ext>
            </a:extLst>
          </p:cNvPr>
          <p:cNvSpPr/>
          <p:nvPr/>
        </p:nvSpPr>
        <p:spPr>
          <a:xfrm>
            <a:off x="661940" y="4360988"/>
            <a:ext cx="674840" cy="6098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CAA27-1F7F-9A78-6F28-C1C54798223F}"/>
              </a:ext>
            </a:extLst>
          </p:cNvPr>
          <p:cNvSpPr txBox="1"/>
          <p:nvPr/>
        </p:nvSpPr>
        <p:spPr>
          <a:xfrm>
            <a:off x="1506754" y="54765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Terraform Development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397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5300" y="4312119"/>
            <a:ext cx="4140200" cy="114540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lingesh.m@happiestminds.com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sinchana.j@happiestminds.com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C2ADF-BD85-02FC-AF05-15325F8F64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6F776-C21A-90D0-96FE-A80C4A579516}"/>
              </a:ext>
            </a:extLst>
          </p:cNvPr>
          <p:cNvSpPr/>
          <p:nvPr/>
        </p:nvSpPr>
        <p:spPr>
          <a:xfrm>
            <a:off x="391439" y="852159"/>
            <a:ext cx="639236" cy="681974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82EF0-D9F5-90AE-FEDB-FF6729938665}"/>
              </a:ext>
            </a:extLst>
          </p:cNvPr>
          <p:cNvSpPr/>
          <p:nvPr/>
        </p:nvSpPr>
        <p:spPr>
          <a:xfrm>
            <a:off x="391439" y="1735900"/>
            <a:ext cx="639236" cy="671536"/>
          </a:xfrm>
          <a:prstGeom prst="rect">
            <a:avLst/>
          </a:prstGeom>
          <a:gradFill>
            <a:gsLst>
              <a:gs pos="0">
                <a:srgbClr val="137AA9"/>
              </a:gs>
              <a:gs pos="30000">
                <a:srgbClr val="04959A"/>
              </a:gs>
              <a:gs pos="100000">
                <a:srgbClr val="2E927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6332D6-7080-DF52-7809-770F266152DE}"/>
              </a:ext>
            </a:extLst>
          </p:cNvPr>
          <p:cNvSpPr/>
          <p:nvPr/>
        </p:nvSpPr>
        <p:spPr>
          <a:xfrm>
            <a:off x="381000" y="2597330"/>
            <a:ext cx="618360" cy="619345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575625-D743-A54D-57DC-6E7B92417DFD}"/>
              </a:ext>
            </a:extLst>
          </p:cNvPr>
          <p:cNvSpPr/>
          <p:nvPr/>
        </p:nvSpPr>
        <p:spPr>
          <a:xfrm>
            <a:off x="381001" y="3473433"/>
            <a:ext cx="649674" cy="671535"/>
          </a:xfrm>
          <a:prstGeom prst="rect">
            <a:avLst/>
          </a:prstGeom>
          <a:gradFill>
            <a:gsLst>
              <a:gs pos="0">
                <a:srgbClr val="137AA9"/>
              </a:gs>
              <a:gs pos="30000">
                <a:srgbClr val="04959A"/>
              </a:gs>
              <a:gs pos="100000">
                <a:srgbClr val="2E927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84FE2-32BE-D031-0EEE-9A87F0D680DD}"/>
              </a:ext>
            </a:extLst>
          </p:cNvPr>
          <p:cNvSpPr/>
          <p:nvPr/>
        </p:nvSpPr>
        <p:spPr>
          <a:xfrm>
            <a:off x="1032353" y="852159"/>
            <a:ext cx="10267955" cy="6819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84D60-4BEE-FB27-2AA5-19B2D9C0C4BB}"/>
              </a:ext>
            </a:extLst>
          </p:cNvPr>
          <p:cNvSpPr/>
          <p:nvPr/>
        </p:nvSpPr>
        <p:spPr>
          <a:xfrm>
            <a:off x="1021914" y="1735901"/>
            <a:ext cx="10278394" cy="660137"/>
          </a:xfrm>
          <a:prstGeom prst="rect">
            <a:avLst/>
          </a:prstGeom>
          <a:noFill/>
          <a:ln>
            <a:solidFill>
              <a:srgbClr val="129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7DC75-4219-E6F4-DCDB-D91CD92BF12B}"/>
              </a:ext>
            </a:extLst>
          </p:cNvPr>
          <p:cNvSpPr/>
          <p:nvPr/>
        </p:nvSpPr>
        <p:spPr>
          <a:xfrm>
            <a:off x="1032352" y="2597330"/>
            <a:ext cx="10255648" cy="629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078F3-1DE4-FA5C-487A-3F6C2CDB9588}"/>
              </a:ext>
            </a:extLst>
          </p:cNvPr>
          <p:cNvSpPr/>
          <p:nvPr/>
        </p:nvSpPr>
        <p:spPr>
          <a:xfrm>
            <a:off x="959284" y="3479638"/>
            <a:ext cx="10339154" cy="661096"/>
          </a:xfrm>
          <a:prstGeom prst="rect">
            <a:avLst/>
          </a:prstGeom>
          <a:noFill/>
          <a:ln>
            <a:solidFill>
              <a:srgbClr val="129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539505-AA94-41CA-0B5E-2A4148569790}"/>
              </a:ext>
            </a:extLst>
          </p:cNvPr>
          <p:cNvSpPr/>
          <p:nvPr/>
        </p:nvSpPr>
        <p:spPr>
          <a:xfrm>
            <a:off x="630625" y="855726"/>
            <a:ext cx="706155" cy="674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6D2E4C-2249-B2D6-B34B-9D5714B61AE7}"/>
              </a:ext>
            </a:extLst>
          </p:cNvPr>
          <p:cNvSpPr/>
          <p:nvPr/>
        </p:nvSpPr>
        <p:spPr>
          <a:xfrm>
            <a:off x="630625" y="1737205"/>
            <a:ext cx="639236" cy="6493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05FB5-9C87-A6BE-BBF8-7A05062E3C66}"/>
              </a:ext>
            </a:extLst>
          </p:cNvPr>
          <p:cNvSpPr txBox="1"/>
          <p:nvPr/>
        </p:nvSpPr>
        <p:spPr>
          <a:xfrm>
            <a:off x="1506754" y="1013346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Cost management &amp; Optimization activity</a:t>
            </a:r>
            <a:endParaRPr lang="en-US" sz="1800" dirty="0">
              <a:cs typeface="Segoe U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81E2B5-50DB-5317-54A7-E346D9B6EC93}"/>
              </a:ext>
            </a:extLst>
          </p:cNvPr>
          <p:cNvSpPr/>
          <p:nvPr/>
        </p:nvSpPr>
        <p:spPr>
          <a:xfrm>
            <a:off x="652504" y="2567841"/>
            <a:ext cx="674840" cy="648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1DB18D-E00E-D37D-809A-0134F7136DC3}"/>
              </a:ext>
            </a:extLst>
          </p:cNvPr>
          <p:cNvSpPr/>
          <p:nvPr/>
        </p:nvSpPr>
        <p:spPr>
          <a:xfrm>
            <a:off x="630625" y="3489118"/>
            <a:ext cx="674840" cy="643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B3F29-786D-ED6C-BDB1-C929D88130D0}"/>
              </a:ext>
            </a:extLst>
          </p:cNvPr>
          <p:cNvSpPr txBox="1"/>
          <p:nvPr/>
        </p:nvSpPr>
        <p:spPr>
          <a:xfrm>
            <a:off x="1506754" y="2733153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Jira and GitHub integration</a:t>
            </a:r>
            <a:endParaRPr lang="en-US" sz="1800" dirty="0">
              <a:solidFill>
                <a:srgbClr val="262626"/>
              </a:solidFill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BF257-20D4-02FA-0313-076A33AF0B31}"/>
              </a:ext>
            </a:extLst>
          </p:cNvPr>
          <p:cNvSpPr txBox="1"/>
          <p:nvPr/>
        </p:nvSpPr>
        <p:spPr>
          <a:xfrm>
            <a:off x="1506754" y="3593298"/>
            <a:ext cx="91232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Change Advisory Board (CAB) and Release Management</a:t>
            </a:r>
            <a:endParaRPr lang="en-US" sz="1800" dirty="0"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BDB5F-8F3D-25A1-3209-1D3A31BFA970}"/>
              </a:ext>
            </a:extLst>
          </p:cNvPr>
          <p:cNvSpPr txBox="1"/>
          <p:nvPr/>
        </p:nvSpPr>
        <p:spPr>
          <a:xfrm>
            <a:off x="1506754" y="1853381"/>
            <a:ext cx="83766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cs typeface="Segoe UI"/>
              </a:rPr>
              <a:t>Alert and Monitoring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CF67C8-02CA-E9AC-C6F2-A9EE5C31CEF8}"/>
              </a:ext>
            </a:extLst>
          </p:cNvPr>
          <p:cNvSpPr/>
          <p:nvPr/>
        </p:nvSpPr>
        <p:spPr>
          <a:xfrm>
            <a:off x="391439" y="4351507"/>
            <a:ext cx="618360" cy="619345"/>
          </a:xfrm>
          <a:prstGeom prst="rect">
            <a:avLst/>
          </a:prstGeom>
          <a:gradFill>
            <a:gsLst>
              <a:gs pos="0">
                <a:srgbClr val="BFE427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6659BE-0739-3D5C-583F-41889550040C}"/>
              </a:ext>
            </a:extLst>
          </p:cNvPr>
          <p:cNvSpPr/>
          <p:nvPr/>
        </p:nvSpPr>
        <p:spPr>
          <a:xfrm>
            <a:off x="1042791" y="4351507"/>
            <a:ext cx="10255648" cy="6297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01FAB6-9E05-58E7-60E8-7ECBF2A39B4E}"/>
              </a:ext>
            </a:extLst>
          </p:cNvPr>
          <p:cNvSpPr/>
          <p:nvPr/>
        </p:nvSpPr>
        <p:spPr>
          <a:xfrm>
            <a:off x="661940" y="4360988"/>
            <a:ext cx="674840" cy="6098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621828-348F-D6CF-170B-D4265BC3FAC7}"/>
              </a:ext>
            </a:extLst>
          </p:cNvPr>
          <p:cNvSpPr txBox="1"/>
          <p:nvPr/>
        </p:nvSpPr>
        <p:spPr>
          <a:xfrm>
            <a:off x="1506753" y="4477849"/>
            <a:ext cx="91232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Business approval Integration for deployments</a:t>
            </a:r>
            <a:endParaRPr lang="en-US" sz="18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3368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AWS user management activity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1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435697" y="290960"/>
            <a:ext cx="10993347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1. AWS user groups</a:t>
            </a:r>
          </a:p>
          <a:p>
            <a:pPr marL="342900" indent="-342900">
              <a:buAutoNum type="arabicPeriod"/>
            </a:pPr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IAM users are grouped based on permission requirements.</a:t>
            </a: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2. Customer managed Policies integration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All the custom policies are integrated to a single customer managed policies such as </a:t>
            </a:r>
            <a:r>
              <a:rPr lang="en-US" sz="1600" dirty="0" err="1"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MSILInboundDBPolicy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MSILInboundDeveloperPolicy</a:t>
            </a:r>
            <a:r>
              <a:rPr lang="en-US" sz="1600" dirty="0">
                <a:cs typeface="Calibri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2DA8D-9B39-7600-AE1B-1810A1EAD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68"/>
          <a:stretch/>
        </p:blipFill>
        <p:spPr>
          <a:xfrm>
            <a:off x="2597509" y="1888957"/>
            <a:ext cx="6804476" cy="1875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256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EC65-A97F-9B08-EA63-A49C6166F1D5}"/>
              </a:ext>
            </a:extLst>
          </p:cNvPr>
          <p:cNvSpPr txBox="1"/>
          <p:nvPr/>
        </p:nvSpPr>
        <p:spPr>
          <a:xfrm>
            <a:off x="571382" y="471040"/>
            <a:ext cx="109933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Calibri"/>
              </a:rPr>
              <a:t>3. </a:t>
            </a:r>
            <a:r>
              <a:rPr lang="en-US" b="1" dirty="0" err="1">
                <a:cs typeface="Calibri"/>
              </a:rPr>
              <a:t>Adhoc</a:t>
            </a:r>
            <a:r>
              <a:rPr lang="en-US" b="1" dirty="0">
                <a:cs typeface="Calibri"/>
              </a:rPr>
              <a:t> activities AWS user groups</a:t>
            </a:r>
          </a:p>
          <a:p>
            <a:pPr marL="342900" indent="-342900">
              <a:buAutoNum type="arabicPeriod"/>
            </a:pPr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IAM users are grouped based on permission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Activities such as user creation, policy updation, MFA, password updation, CLI access are handled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4. Tagging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Tagging is done for the IAM users and the </a:t>
            </a:r>
            <a:r>
              <a:rPr lang="en-US" sz="1600" dirty="0" err="1">
                <a:cs typeface="Calibri"/>
              </a:rPr>
              <a:t>aws</a:t>
            </a:r>
            <a:r>
              <a:rPr lang="en-US" sz="1600" dirty="0">
                <a:cs typeface="Calibri"/>
              </a:rPr>
              <a:t>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Shell scripts are prepared to tag the users associated with the text file containing the list of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Similarly, tag for resources are create with the script with the required tags</a:t>
            </a:r>
            <a:r>
              <a:rPr lang="en-US" dirty="0">
                <a:cs typeface="Calibri"/>
              </a:rPr>
              <a:t>.</a:t>
            </a: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AAD68-4D6B-A125-60DF-6673E6BD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50" y="3287195"/>
            <a:ext cx="4758259" cy="3213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21D72-562C-4180-73AA-8D06B75F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1" y="3287195"/>
            <a:ext cx="5485306" cy="3213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04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50344-DD6E-BEAC-0A51-FA78526CE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2495550"/>
            <a:ext cx="9753599" cy="933450"/>
          </a:xfrm>
        </p:spPr>
        <p:txBody>
          <a:bodyPr/>
          <a:lstStyle/>
          <a:p>
            <a:pPr algn="ctr"/>
            <a:r>
              <a:rPr lang="en-US" sz="4000" dirty="0"/>
              <a:t>Project Source code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3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860C6-CD9A-7CCD-BA73-31C7A079D3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ADF02F0-7A45-4BFB-A264-947079AA91A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248E4EF-49D1-12F8-0122-117207739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365882"/>
              </p:ext>
            </p:extLst>
          </p:nvPr>
        </p:nvGraphicFramePr>
        <p:xfrm>
          <a:off x="484470" y="1078028"/>
          <a:ext cx="11223057" cy="3840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D0C9B1-EBE8-0B66-CC20-78B6072929B6}"/>
              </a:ext>
            </a:extLst>
          </p:cNvPr>
          <p:cNvSpPr txBox="1"/>
          <p:nvPr/>
        </p:nvSpPr>
        <p:spPr>
          <a:xfrm>
            <a:off x="599324" y="616363"/>
            <a:ext cx="10993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cs typeface="Calibri"/>
              </a:rPr>
              <a:t>Git repository details</a:t>
            </a:r>
          </a:p>
          <a:p>
            <a:pPr marL="342900" indent="-342900">
              <a:buAutoNum type="arabicPeriod"/>
            </a:pPr>
            <a:endParaRPr lang="en-US" b="1" dirty="0">
              <a:cs typeface="Calibri"/>
            </a:endParaRPr>
          </a:p>
          <a:p>
            <a:r>
              <a:rPr lang="en-US" sz="1600" dirty="0">
                <a:solidFill>
                  <a:srgbClr val="C00000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https://github.com/MSILDigital</a:t>
            </a:r>
            <a:endParaRPr lang="en-US" sz="1600" dirty="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3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MPPT Theme_JUNE2017 (Mac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appiest Minds Typograph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BDC43C0-433A-4A39-BCF3-E4FB2DC0CF60}" vid="{DE844B50-04A8-49CD-8855-A4C10695E46F}"/>
    </a:ext>
  </a:extLst>
</a:theme>
</file>

<file path=ppt/theme/theme2.xml><?xml version="1.0" encoding="utf-8"?>
<a:theme xmlns:a="http://schemas.openxmlformats.org/drawingml/2006/main" name="Inside Slide Templates">
  <a:themeElements>
    <a:clrScheme name="Happiest Minds Palette">
      <a:dk1>
        <a:srgbClr val="262626"/>
      </a:dk1>
      <a:lt1>
        <a:sysClr val="window" lastClr="FFFFFF"/>
      </a:lt1>
      <a:dk2>
        <a:srgbClr val="3EB44A"/>
      </a:dk2>
      <a:lt2>
        <a:srgbClr val="E7E6E6"/>
      </a:lt2>
      <a:accent1>
        <a:srgbClr val="FBE500"/>
      </a:accent1>
      <a:accent2>
        <a:srgbClr val="3EB44A"/>
      </a:accent2>
      <a:accent3>
        <a:srgbClr val="04959A"/>
      </a:accent3>
      <a:accent4>
        <a:srgbClr val="A5A5A5"/>
      </a:accent4>
      <a:accent5>
        <a:srgbClr val="036365"/>
      </a:accent5>
      <a:accent6>
        <a:srgbClr val="E6D000"/>
      </a:accent6>
      <a:hlink>
        <a:srgbClr val="256D2C"/>
      </a:hlink>
      <a:folHlink>
        <a:srgbClr val="954F72"/>
      </a:folHlink>
    </a:clrScheme>
    <a:fontScheme name="Happiest Minds Typograph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BDC43C0-433A-4A39-BCF3-E4FB2DC0CF60}" vid="{0CA9522E-465D-43CE-88B3-26BD022D145F}"/>
    </a:ext>
  </a:extLst>
</a:theme>
</file>

<file path=ppt/theme/theme3.xml><?xml version="1.0" encoding="utf-8"?>
<a:theme xmlns:a="http://schemas.openxmlformats.org/drawingml/2006/main" name="Section Slide Template">
  <a:themeElements>
    <a:clrScheme name="Happiest Minds Palette">
      <a:dk1>
        <a:srgbClr val="262626"/>
      </a:dk1>
      <a:lt1>
        <a:sysClr val="window" lastClr="FFFFFF"/>
      </a:lt1>
      <a:dk2>
        <a:srgbClr val="3EB44A"/>
      </a:dk2>
      <a:lt2>
        <a:srgbClr val="E7E6E6"/>
      </a:lt2>
      <a:accent1>
        <a:srgbClr val="FBE500"/>
      </a:accent1>
      <a:accent2>
        <a:srgbClr val="3EB44A"/>
      </a:accent2>
      <a:accent3>
        <a:srgbClr val="04959A"/>
      </a:accent3>
      <a:accent4>
        <a:srgbClr val="A5A5A5"/>
      </a:accent4>
      <a:accent5>
        <a:srgbClr val="036365"/>
      </a:accent5>
      <a:accent6>
        <a:srgbClr val="E6D000"/>
      </a:accent6>
      <a:hlink>
        <a:srgbClr val="256D2C"/>
      </a:hlink>
      <a:folHlink>
        <a:srgbClr val="954F72"/>
      </a:folHlink>
    </a:clrScheme>
    <a:fontScheme name="Happiest Minds Typograph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BDC43C0-433A-4A39-BCF3-E4FB2DC0CF60}" vid="{B727B576-C86A-4634-954F-15FCB173F6B6}"/>
    </a:ext>
  </a:extLst>
</a:theme>
</file>

<file path=ppt/theme/theme4.xml><?xml version="1.0" encoding="utf-8"?>
<a:theme xmlns:a="http://schemas.openxmlformats.org/drawingml/2006/main" name="End Slide Template">
  <a:themeElements>
    <a:clrScheme name="Happiest Minds Palette">
      <a:dk1>
        <a:srgbClr val="262626"/>
      </a:dk1>
      <a:lt1>
        <a:sysClr val="window" lastClr="FFFFFF"/>
      </a:lt1>
      <a:dk2>
        <a:srgbClr val="3EB44A"/>
      </a:dk2>
      <a:lt2>
        <a:srgbClr val="E7E6E6"/>
      </a:lt2>
      <a:accent1>
        <a:srgbClr val="FBE500"/>
      </a:accent1>
      <a:accent2>
        <a:srgbClr val="3EB44A"/>
      </a:accent2>
      <a:accent3>
        <a:srgbClr val="04959A"/>
      </a:accent3>
      <a:accent4>
        <a:srgbClr val="A5A5A5"/>
      </a:accent4>
      <a:accent5>
        <a:srgbClr val="036365"/>
      </a:accent5>
      <a:accent6>
        <a:srgbClr val="E6D000"/>
      </a:accent6>
      <a:hlink>
        <a:srgbClr val="256D2C"/>
      </a:hlink>
      <a:folHlink>
        <a:srgbClr val="954F72"/>
      </a:folHlink>
    </a:clrScheme>
    <a:fontScheme name="Happiest Minds Brand Fonts">
      <a:majorFont>
        <a:latin typeface="Segoe Pro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BDC43C0-433A-4A39-BCF3-E4FB2DC0CF60}" vid="{349A05B2-FACE-4670-8504-DBF8C92835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c30c39-29ae-4e43-bc82-b80d910a97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5A76FCDB5544580C9EA57D3810DB6" ma:contentTypeVersion="14" ma:contentTypeDescription="Create a new document." ma:contentTypeScope="" ma:versionID="419ed59fa0146bdf2211d9d5bb5eb501">
  <xsd:schema xmlns:xsd="http://www.w3.org/2001/XMLSchema" xmlns:xs="http://www.w3.org/2001/XMLSchema" xmlns:p="http://schemas.microsoft.com/office/2006/metadata/properties" xmlns:ns3="fbc5354e-5f23-4619-b3c4-e39591968bc6" xmlns:ns4="1fc30c39-29ae-4e43-bc82-b80d910a974d" targetNamespace="http://schemas.microsoft.com/office/2006/metadata/properties" ma:root="true" ma:fieldsID="8c2c2ed5826e7fcc638ed66811366eff" ns3:_="" ns4:_="">
    <xsd:import namespace="fbc5354e-5f23-4619-b3c4-e39591968bc6"/>
    <xsd:import namespace="1fc30c39-29ae-4e43-bc82-b80d910a97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LengthInSecond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CR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c5354e-5f23-4619-b3c4-e39591968b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30c39-29ae-4e43-bc82-b80d910a97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76D63-87C3-437E-8AD4-57E4A17A6235}">
  <ds:schemaRefs>
    <ds:schemaRef ds:uri="1fc30c39-29ae-4e43-bc82-b80d910a974d"/>
    <ds:schemaRef ds:uri="fbc5354e-5f23-4619-b3c4-e39591968bc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82CF9D-822B-4B58-8190-39463F3836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05952D-CD3A-41C3-8376-E3FDD1351445}">
  <ds:schemaRefs>
    <ds:schemaRef ds:uri="1fc30c39-29ae-4e43-bc82-b80d910a974d"/>
    <ds:schemaRef ds:uri="fbc5354e-5f23-4619-b3c4-e39591968b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2682</TotalTime>
  <Words>960</Words>
  <Application>Microsoft Office PowerPoint</Application>
  <PresentationFormat>Widescreen</PresentationFormat>
  <Paragraphs>233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Segoe UI</vt:lpstr>
      <vt:lpstr>Calibri</vt:lpstr>
      <vt:lpstr>Segoe UI Semibold</vt:lpstr>
      <vt:lpstr>Arial</vt:lpstr>
      <vt:lpstr>HMPPT Theme_JUNE2017 (Mac)</vt:lpstr>
      <vt:lpstr>Inside Slide Templates</vt:lpstr>
      <vt:lpstr>Section Slide Template</vt:lpstr>
      <vt:lpstr>End Slide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Yogeesh Tm</dc:creator>
  <cp:lastModifiedBy>Sinchana J</cp:lastModifiedBy>
  <cp:revision>23</cp:revision>
  <dcterms:created xsi:type="dcterms:W3CDTF">2023-01-23T05:52:59Z</dcterms:created>
  <dcterms:modified xsi:type="dcterms:W3CDTF">2024-01-05T05:35:35Z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0x01010081B5A76FCDB5544580C9EA57D3810DB6</vt:lpwstr>
  </property>
</Properties>
</file>